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theme/theme2.xml" ContentType="application/vnd.openxmlformats-officedocument.theme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theme/theme3.xml" ContentType="application/vnd.openxmlformats-officedocument.theme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theme/theme4.xml" ContentType="application/vnd.openxmlformats-officedocument.theme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theme/theme5.xml" ContentType="application/vnd.openxmlformats-officedocument.theme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0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theme/theme6.xml" ContentType="application/vnd.openxmlformats-officedocument.theme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86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899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902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906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908.xml" ContentType="application/vnd.openxmlformats-officedocument.presentationml.slideLayout+xml"/>
  <Override PartName="/ppt/slideLayouts/slideLayout909.xml" ContentType="application/vnd.openxmlformats-officedocument.presentationml.slideLayout+xml"/>
  <Override PartName="/ppt/slideLayouts/slideLayout910.xml" ContentType="application/vnd.openxmlformats-officedocument.presentationml.slideLayout+xml"/>
  <Override PartName="/ppt/slideLayouts/slideLayout9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915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917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921.xml" ContentType="application/vnd.openxmlformats-officedocument.presentationml.slideLayout+xml"/>
  <Override PartName="/ppt/slideLayouts/slideLayout9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924.xml" ContentType="application/vnd.openxmlformats-officedocument.presentationml.slideLayout+xml"/>
  <Override PartName="/ppt/slideLayouts/slideLayout925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927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930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932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934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93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slideLayouts/slideLayout940.xml" ContentType="application/vnd.openxmlformats-officedocument.presentationml.slideLayout+xml"/>
  <Override PartName="/ppt/slideLayouts/slideLayout941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94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slideLayouts/slideLayout945.xml" ContentType="application/vnd.openxmlformats-officedocument.presentationml.slideLayout+xml"/>
  <Override PartName="/ppt/slideLayouts/slideLayout94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954.xml" ContentType="application/vnd.openxmlformats-officedocument.presentationml.slideLayout+xml"/>
  <Override PartName="/ppt/slideLayouts/slideLayout955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969.xml" ContentType="application/vnd.openxmlformats-officedocument.presentationml.slideLayout+xml"/>
  <Override PartName="/ppt/slideLayouts/slideLayout970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989.xml" ContentType="application/vnd.openxmlformats-officedocument.presentationml.slideLayout+xml"/>
  <Override PartName="/ppt/slideLayouts/slideLayout99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007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theme/theme7.xml" ContentType="application/vnd.openxmlformats-officedocument.theme+xml"/>
  <Override PartName="/ppt/slideLayouts/slideLayout1021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slideLayouts/slideLayout1031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059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069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071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slideLayouts/slideLayout1075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slideLayouts/slideLayout1092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102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146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slideLayouts/slideLayout1151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153.xml" ContentType="application/vnd.openxmlformats-officedocument.presentationml.slideLayout+xml"/>
  <Override PartName="/ppt/slideLayouts/slideLayout1154.xml" ContentType="application/vnd.openxmlformats-officedocument.presentationml.slideLayout+xml"/>
  <Override PartName="/ppt/slideLayouts/slideLayout1155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157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16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165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slideLayouts/slideLayout1176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theme/theme8.xml" ContentType="application/vnd.openxmlformats-officedocument.theme+xml"/>
  <Override PartName="/ppt/slideLayouts/slideLayout1188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slideLayouts/slideLayout1194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slideLayouts/slideLayout1208.xml" ContentType="application/vnd.openxmlformats-officedocument.presentationml.slideLayout+xml"/>
  <Override PartName="/ppt/slideLayouts/slideLayout1209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slideLayouts/slideLayout122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258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slideLayouts/slideLayout1270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278.xml" ContentType="application/vnd.openxmlformats-officedocument.presentationml.slideLayout+xml"/>
  <Override PartName="/ppt/slideLayouts/slideLayout1279.xml" ContentType="application/vnd.openxmlformats-officedocument.presentationml.slideLayout+xml"/>
  <Override PartName="/ppt/slideLayouts/slideLayout1280.xml" ContentType="application/vnd.openxmlformats-officedocument.presentationml.slideLayout+xml"/>
  <Override PartName="/ppt/slideLayouts/slideLayout1281.xml" ContentType="application/vnd.openxmlformats-officedocument.presentationml.slideLayout+xml"/>
  <Override PartName="/ppt/slideLayouts/slideLayout1282.xml" ContentType="application/vnd.openxmlformats-officedocument.presentationml.slideLayout+xml"/>
  <Override PartName="/ppt/slideLayouts/slideLayout1283.xml" ContentType="application/vnd.openxmlformats-officedocument.presentationml.slideLayout+xml"/>
  <Override PartName="/ppt/slideLayouts/slideLayout1284.xml" ContentType="application/vnd.openxmlformats-officedocument.presentationml.slideLayout+xml"/>
  <Override PartName="/ppt/slideLayouts/slideLayout1285.xml" ContentType="application/vnd.openxmlformats-officedocument.presentationml.slideLayout+xml"/>
  <Override PartName="/ppt/slideLayouts/slideLayout1286.xml" ContentType="application/vnd.openxmlformats-officedocument.presentationml.slideLayout+xml"/>
  <Override PartName="/ppt/slideLayouts/slideLayout1287.xml" ContentType="application/vnd.openxmlformats-officedocument.presentationml.slideLayout+xml"/>
  <Override PartName="/ppt/slideLayouts/slideLayout1288.xml" ContentType="application/vnd.openxmlformats-officedocument.presentationml.slideLayout+xml"/>
  <Override PartName="/ppt/slideLayouts/slideLayout1289.xml" ContentType="application/vnd.openxmlformats-officedocument.presentationml.slideLayout+xml"/>
  <Override PartName="/ppt/slideLayouts/slideLayout1290.xml" ContentType="application/vnd.openxmlformats-officedocument.presentationml.slideLayout+xml"/>
  <Override PartName="/ppt/slideLayouts/slideLayout1291.xml" ContentType="application/vnd.openxmlformats-officedocument.presentationml.slideLayout+xml"/>
  <Override PartName="/ppt/slideLayouts/slideLayout1292.xml" ContentType="application/vnd.openxmlformats-officedocument.presentationml.slideLayout+xml"/>
  <Override PartName="/ppt/slideLayouts/slideLayout1293.xml" ContentType="application/vnd.openxmlformats-officedocument.presentationml.slideLayout+xml"/>
  <Override PartName="/ppt/slideLayouts/slideLayout1294.xml" ContentType="application/vnd.openxmlformats-officedocument.presentationml.slideLayout+xml"/>
  <Override PartName="/ppt/slideLayouts/slideLayout1295.xml" ContentType="application/vnd.openxmlformats-officedocument.presentationml.slideLayout+xml"/>
  <Override PartName="/ppt/slideLayouts/slideLayout1296.xml" ContentType="application/vnd.openxmlformats-officedocument.presentationml.slideLayout+xml"/>
  <Override PartName="/ppt/slideLayouts/slideLayout1297.xml" ContentType="application/vnd.openxmlformats-officedocument.presentationml.slideLayout+xml"/>
  <Override PartName="/ppt/slideLayouts/slideLayout1298.xml" ContentType="application/vnd.openxmlformats-officedocument.presentationml.slideLayout+xml"/>
  <Override PartName="/ppt/slideLayouts/slideLayout1299.xml" ContentType="application/vnd.openxmlformats-officedocument.presentationml.slideLayout+xml"/>
  <Override PartName="/ppt/slideLayouts/slideLayout1300.xml" ContentType="application/vnd.openxmlformats-officedocument.presentationml.slideLayout+xml"/>
  <Override PartName="/ppt/slideLayouts/slideLayout1301.xml" ContentType="application/vnd.openxmlformats-officedocument.presentationml.slideLayout+xml"/>
  <Override PartName="/ppt/slideLayouts/slideLayout1302.xml" ContentType="application/vnd.openxmlformats-officedocument.presentationml.slideLayout+xml"/>
  <Override PartName="/ppt/slideLayouts/slideLayout1303.xml" ContentType="application/vnd.openxmlformats-officedocument.presentationml.slideLayout+xml"/>
  <Override PartName="/ppt/slideLayouts/slideLayout1304.xml" ContentType="application/vnd.openxmlformats-officedocument.presentationml.slideLayout+xml"/>
  <Override PartName="/ppt/slideLayouts/slideLayout1305.xml" ContentType="application/vnd.openxmlformats-officedocument.presentationml.slideLayout+xml"/>
  <Override PartName="/ppt/slideLayouts/slideLayout1306.xml" ContentType="application/vnd.openxmlformats-officedocument.presentationml.slideLayout+xml"/>
  <Override PartName="/ppt/slideLayouts/slideLayout1307.xml" ContentType="application/vnd.openxmlformats-officedocument.presentationml.slideLayout+xml"/>
  <Override PartName="/ppt/slideLayouts/slideLayout1308.xml" ContentType="application/vnd.openxmlformats-officedocument.presentationml.slideLayout+xml"/>
  <Override PartName="/ppt/slideLayouts/slideLayout1309.xml" ContentType="application/vnd.openxmlformats-officedocument.presentationml.slideLayout+xml"/>
  <Override PartName="/ppt/slideLayouts/slideLayout1310.xml" ContentType="application/vnd.openxmlformats-officedocument.presentationml.slideLayout+xml"/>
  <Override PartName="/ppt/slideLayouts/slideLayout1311.xml" ContentType="application/vnd.openxmlformats-officedocument.presentationml.slideLayout+xml"/>
  <Override PartName="/ppt/slideLayouts/slideLayout1312.xml" ContentType="application/vnd.openxmlformats-officedocument.presentationml.slideLayout+xml"/>
  <Override PartName="/ppt/slideLayouts/slideLayout1313.xml" ContentType="application/vnd.openxmlformats-officedocument.presentationml.slideLayout+xml"/>
  <Override PartName="/ppt/slideLayouts/slideLayout1314.xml" ContentType="application/vnd.openxmlformats-officedocument.presentationml.slideLayout+xml"/>
  <Override PartName="/ppt/slideLayouts/slideLayout1315.xml" ContentType="application/vnd.openxmlformats-officedocument.presentationml.slideLayout+xml"/>
  <Override PartName="/ppt/slideLayouts/slideLayout1316.xml" ContentType="application/vnd.openxmlformats-officedocument.presentationml.slideLayout+xml"/>
  <Override PartName="/ppt/slideLayouts/slideLayout1317.xml" ContentType="application/vnd.openxmlformats-officedocument.presentationml.slideLayout+xml"/>
  <Override PartName="/ppt/slideLayouts/slideLayout1318.xml" ContentType="application/vnd.openxmlformats-officedocument.presentationml.slideLayout+xml"/>
  <Override PartName="/ppt/slideLayouts/slideLayout1319.xml" ContentType="application/vnd.openxmlformats-officedocument.presentationml.slideLayout+xml"/>
  <Override PartName="/ppt/slideLayouts/slideLayout1320.xml" ContentType="application/vnd.openxmlformats-officedocument.presentationml.slideLayout+xml"/>
  <Override PartName="/ppt/slideLayouts/slideLayout1321.xml" ContentType="application/vnd.openxmlformats-officedocument.presentationml.slideLayout+xml"/>
  <Override PartName="/ppt/slideLayouts/slideLayout1322.xml" ContentType="application/vnd.openxmlformats-officedocument.presentationml.slideLayout+xml"/>
  <Override PartName="/ppt/slideLayouts/slideLayout1323.xml" ContentType="application/vnd.openxmlformats-officedocument.presentationml.slideLayout+xml"/>
  <Override PartName="/ppt/slideLayouts/slideLayout1324.xml" ContentType="application/vnd.openxmlformats-officedocument.presentationml.slideLayout+xml"/>
  <Override PartName="/ppt/slideLayouts/slideLayout1325.xml" ContentType="application/vnd.openxmlformats-officedocument.presentationml.slideLayout+xml"/>
  <Override PartName="/ppt/slideLayouts/slideLayout1326.xml" ContentType="application/vnd.openxmlformats-officedocument.presentationml.slideLayout+xml"/>
  <Override PartName="/ppt/slideLayouts/slideLayout1327.xml" ContentType="application/vnd.openxmlformats-officedocument.presentationml.slideLayout+xml"/>
  <Override PartName="/ppt/slideLayouts/slideLayout1328.xml" ContentType="application/vnd.openxmlformats-officedocument.presentationml.slideLayout+xml"/>
  <Override PartName="/ppt/slideLayouts/slideLayout1329.xml" ContentType="application/vnd.openxmlformats-officedocument.presentationml.slideLayout+xml"/>
  <Override PartName="/ppt/slideLayouts/slideLayout1330.xml" ContentType="application/vnd.openxmlformats-officedocument.presentationml.slideLayout+xml"/>
  <Override PartName="/ppt/slideLayouts/slideLayout1331.xml" ContentType="application/vnd.openxmlformats-officedocument.presentationml.slideLayout+xml"/>
  <Override PartName="/ppt/slideLayouts/slideLayout1332.xml" ContentType="application/vnd.openxmlformats-officedocument.presentationml.slideLayout+xml"/>
  <Override PartName="/ppt/slideLayouts/slideLayout1333.xml" ContentType="application/vnd.openxmlformats-officedocument.presentationml.slideLayout+xml"/>
  <Override PartName="/ppt/slideLayouts/slideLayout1334.xml" ContentType="application/vnd.openxmlformats-officedocument.presentationml.slideLayout+xml"/>
  <Override PartName="/ppt/slideLayouts/slideLayout1335.xml" ContentType="application/vnd.openxmlformats-officedocument.presentationml.slideLayout+xml"/>
  <Override PartName="/ppt/slideLayouts/slideLayout1336.xml" ContentType="application/vnd.openxmlformats-officedocument.presentationml.slideLayout+xml"/>
  <Override PartName="/ppt/slideLayouts/slideLayout1337.xml" ContentType="application/vnd.openxmlformats-officedocument.presentationml.slideLayout+xml"/>
  <Override PartName="/ppt/slideLayouts/slideLayout1338.xml" ContentType="application/vnd.openxmlformats-officedocument.presentationml.slideLayout+xml"/>
  <Override PartName="/ppt/slideLayouts/slideLayout1339.xml" ContentType="application/vnd.openxmlformats-officedocument.presentationml.slideLayout+xml"/>
  <Override PartName="/ppt/slideLayouts/slideLayout1340.xml" ContentType="application/vnd.openxmlformats-officedocument.presentationml.slideLayout+xml"/>
  <Override PartName="/ppt/slideLayouts/slideLayout1341.xml" ContentType="application/vnd.openxmlformats-officedocument.presentationml.slideLayout+xml"/>
  <Override PartName="/ppt/slideLayouts/slideLayout1342.xml" ContentType="application/vnd.openxmlformats-officedocument.presentationml.slideLayout+xml"/>
  <Override PartName="/ppt/slideLayouts/slideLayout1343.xml" ContentType="application/vnd.openxmlformats-officedocument.presentationml.slideLayout+xml"/>
  <Override PartName="/ppt/slideLayouts/slideLayout1344.xml" ContentType="application/vnd.openxmlformats-officedocument.presentationml.slideLayout+xml"/>
  <Override PartName="/ppt/slideLayouts/slideLayout1345.xml" ContentType="application/vnd.openxmlformats-officedocument.presentationml.slideLayout+xml"/>
  <Override PartName="/ppt/slideLayouts/slideLayout1346.xml" ContentType="application/vnd.openxmlformats-officedocument.presentationml.slideLayout+xml"/>
  <Override PartName="/ppt/slideLayouts/slideLayout1347.xml" ContentType="application/vnd.openxmlformats-officedocument.presentationml.slideLayout+xml"/>
  <Override PartName="/ppt/slideLayouts/slideLayout1348.xml" ContentType="application/vnd.openxmlformats-officedocument.presentationml.slideLayout+xml"/>
  <Override PartName="/ppt/slideLayouts/slideLayout1349.xml" ContentType="application/vnd.openxmlformats-officedocument.presentationml.slideLayout+xml"/>
  <Override PartName="/ppt/slideLayouts/slideLayout1350.xml" ContentType="application/vnd.openxmlformats-officedocument.presentationml.slideLayout+xml"/>
  <Override PartName="/ppt/slideLayouts/slideLayout1351.xml" ContentType="application/vnd.openxmlformats-officedocument.presentationml.slideLayout+xml"/>
  <Override PartName="/ppt/slideLayouts/slideLayout1352.xml" ContentType="application/vnd.openxmlformats-officedocument.presentationml.slideLayout+xml"/>
  <Override PartName="/ppt/slideLayouts/slideLayout1353.xml" ContentType="application/vnd.openxmlformats-officedocument.presentationml.slideLayout+xml"/>
  <Override PartName="/ppt/slideLayouts/slideLayout1354.xml" ContentType="application/vnd.openxmlformats-officedocument.presentationml.slideLayout+xml"/>
  <Override PartName="/ppt/theme/theme9.xml" ContentType="application/vnd.openxmlformats-officedocument.theme+xml"/>
  <Override PartName="/ppt/slideLayouts/slideLayout1355.xml" ContentType="application/vnd.openxmlformats-officedocument.presentationml.slideLayout+xml"/>
  <Override PartName="/ppt/slideLayouts/slideLayout1356.xml" ContentType="application/vnd.openxmlformats-officedocument.presentationml.slideLayout+xml"/>
  <Override PartName="/ppt/slideLayouts/slideLayout1357.xml" ContentType="application/vnd.openxmlformats-officedocument.presentationml.slideLayout+xml"/>
  <Override PartName="/ppt/slideLayouts/slideLayout1358.xml" ContentType="application/vnd.openxmlformats-officedocument.presentationml.slideLayout+xml"/>
  <Override PartName="/ppt/slideLayouts/slideLayout1359.xml" ContentType="application/vnd.openxmlformats-officedocument.presentationml.slideLayout+xml"/>
  <Override PartName="/ppt/slideLayouts/slideLayout1360.xml" ContentType="application/vnd.openxmlformats-officedocument.presentationml.slideLayout+xml"/>
  <Override PartName="/ppt/slideLayouts/slideLayout1361.xml" ContentType="application/vnd.openxmlformats-officedocument.presentationml.slideLayout+xml"/>
  <Override PartName="/ppt/slideLayouts/slideLayout1362.xml" ContentType="application/vnd.openxmlformats-officedocument.presentationml.slideLayout+xml"/>
  <Override PartName="/ppt/slideLayouts/slideLayout1363.xml" ContentType="application/vnd.openxmlformats-officedocument.presentationml.slideLayout+xml"/>
  <Override PartName="/ppt/slideLayouts/slideLayout1364.xml" ContentType="application/vnd.openxmlformats-officedocument.presentationml.slideLayout+xml"/>
  <Override PartName="/ppt/slideLayouts/slideLayout1365.xml" ContentType="application/vnd.openxmlformats-officedocument.presentationml.slideLayout+xml"/>
  <Override PartName="/ppt/slideLayouts/slideLayout1366.xml" ContentType="application/vnd.openxmlformats-officedocument.presentationml.slideLayout+xml"/>
  <Override PartName="/ppt/slideLayouts/slideLayout1367.xml" ContentType="application/vnd.openxmlformats-officedocument.presentationml.slideLayout+xml"/>
  <Override PartName="/ppt/slideLayouts/slideLayout1368.xml" ContentType="application/vnd.openxmlformats-officedocument.presentationml.slideLayout+xml"/>
  <Override PartName="/ppt/slideLayouts/slideLayout1369.xml" ContentType="application/vnd.openxmlformats-officedocument.presentationml.slideLayout+xml"/>
  <Override PartName="/ppt/slideLayouts/slideLayout1370.xml" ContentType="application/vnd.openxmlformats-officedocument.presentationml.slideLayout+xml"/>
  <Override PartName="/ppt/slideLayouts/slideLayout1371.xml" ContentType="application/vnd.openxmlformats-officedocument.presentationml.slideLayout+xml"/>
  <Override PartName="/ppt/slideLayouts/slideLayout1372.xml" ContentType="application/vnd.openxmlformats-officedocument.presentationml.slideLayout+xml"/>
  <Override PartName="/ppt/slideLayouts/slideLayout1373.xml" ContentType="application/vnd.openxmlformats-officedocument.presentationml.slideLayout+xml"/>
  <Override PartName="/ppt/slideLayouts/slideLayout1374.xml" ContentType="application/vnd.openxmlformats-officedocument.presentationml.slideLayout+xml"/>
  <Override PartName="/ppt/slideLayouts/slideLayout1375.xml" ContentType="application/vnd.openxmlformats-officedocument.presentationml.slideLayout+xml"/>
  <Override PartName="/ppt/slideLayouts/slideLayout1376.xml" ContentType="application/vnd.openxmlformats-officedocument.presentationml.slideLayout+xml"/>
  <Override PartName="/ppt/slideLayouts/slideLayout1377.xml" ContentType="application/vnd.openxmlformats-officedocument.presentationml.slideLayout+xml"/>
  <Override PartName="/ppt/slideLayouts/slideLayout1378.xml" ContentType="application/vnd.openxmlformats-officedocument.presentationml.slideLayout+xml"/>
  <Override PartName="/ppt/slideLayouts/slideLayout1379.xml" ContentType="application/vnd.openxmlformats-officedocument.presentationml.slideLayout+xml"/>
  <Override PartName="/ppt/slideLayouts/slideLayout1380.xml" ContentType="application/vnd.openxmlformats-officedocument.presentationml.slideLayout+xml"/>
  <Override PartName="/ppt/slideLayouts/slideLayout1381.xml" ContentType="application/vnd.openxmlformats-officedocument.presentationml.slideLayout+xml"/>
  <Override PartName="/ppt/slideLayouts/slideLayout1382.xml" ContentType="application/vnd.openxmlformats-officedocument.presentationml.slideLayout+xml"/>
  <Override PartName="/ppt/slideLayouts/slideLayout1383.xml" ContentType="application/vnd.openxmlformats-officedocument.presentationml.slideLayout+xml"/>
  <Override PartName="/ppt/slideLayouts/slideLayout1384.xml" ContentType="application/vnd.openxmlformats-officedocument.presentationml.slideLayout+xml"/>
  <Override PartName="/ppt/slideLayouts/slideLayout1385.xml" ContentType="application/vnd.openxmlformats-officedocument.presentationml.slideLayout+xml"/>
  <Override PartName="/ppt/slideLayouts/slideLayout1386.xml" ContentType="application/vnd.openxmlformats-officedocument.presentationml.slideLayout+xml"/>
  <Override PartName="/ppt/slideLayouts/slideLayout1387.xml" ContentType="application/vnd.openxmlformats-officedocument.presentationml.slideLayout+xml"/>
  <Override PartName="/ppt/slideLayouts/slideLayout1388.xml" ContentType="application/vnd.openxmlformats-officedocument.presentationml.slideLayout+xml"/>
  <Override PartName="/ppt/slideLayouts/slideLayout1389.xml" ContentType="application/vnd.openxmlformats-officedocument.presentationml.slideLayout+xml"/>
  <Override PartName="/ppt/slideLayouts/slideLayout1390.xml" ContentType="application/vnd.openxmlformats-officedocument.presentationml.slideLayout+xml"/>
  <Override PartName="/ppt/slideLayouts/slideLayout1391.xml" ContentType="application/vnd.openxmlformats-officedocument.presentationml.slideLayout+xml"/>
  <Override PartName="/ppt/slideLayouts/slideLayout1392.xml" ContentType="application/vnd.openxmlformats-officedocument.presentationml.slideLayout+xml"/>
  <Override PartName="/ppt/slideLayouts/slideLayout1393.xml" ContentType="application/vnd.openxmlformats-officedocument.presentationml.slideLayout+xml"/>
  <Override PartName="/ppt/slideLayouts/slideLayout1394.xml" ContentType="application/vnd.openxmlformats-officedocument.presentationml.slideLayout+xml"/>
  <Override PartName="/ppt/slideLayouts/slideLayout1395.xml" ContentType="application/vnd.openxmlformats-officedocument.presentationml.slideLayout+xml"/>
  <Override PartName="/ppt/slideLayouts/slideLayout1396.xml" ContentType="application/vnd.openxmlformats-officedocument.presentationml.slideLayout+xml"/>
  <Override PartName="/ppt/slideLayouts/slideLayout1397.xml" ContentType="application/vnd.openxmlformats-officedocument.presentationml.slideLayout+xml"/>
  <Override PartName="/ppt/slideLayouts/slideLayout1398.xml" ContentType="application/vnd.openxmlformats-officedocument.presentationml.slideLayout+xml"/>
  <Override PartName="/ppt/slideLayouts/slideLayout1399.xml" ContentType="application/vnd.openxmlformats-officedocument.presentationml.slideLayout+xml"/>
  <Override PartName="/ppt/slideLayouts/slideLayout1400.xml" ContentType="application/vnd.openxmlformats-officedocument.presentationml.slideLayout+xml"/>
  <Override PartName="/ppt/slideLayouts/slideLayout1401.xml" ContentType="application/vnd.openxmlformats-officedocument.presentationml.slideLayout+xml"/>
  <Override PartName="/ppt/slideLayouts/slideLayout1402.xml" ContentType="application/vnd.openxmlformats-officedocument.presentationml.slideLayout+xml"/>
  <Override PartName="/ppt/slideLayouts/slideLayout1403.xml" ContentType="application/vnd.openxmlformats-officedocument.presentationml.slideLayout+xml"/>
  <Override PartName="/ppt/slideLayouts/slideLayout1404.xml" ContentType="application/vnd.openxmlformats-officedocument.presentationml.slideLayout+xml"/>
  <Override PartName="/ppt/slideLayouts/slideLayout1405.xml" ContentType="application/vnd.openxmlformats-officedocument.presentationml.slideLayout+xml"/>
  <Override PartName="/ppt/slideLayouts/slideLayout1406.xml" ContentType="application/vnd.openxmlformats-officedocument.presentationml.slideLayout+xml"/>
  <Override PartName="/ppt/slideLayouts/slideLayout1407.xml" ContentType="application/vnd.openxmlformats-officedocument.presentationml.slideLayout+xml"/>
  <Override PartName="/ppt/slideLayouts/slideLayout1408.xml" ContentType="application/vnd.openxmlformats-officedocument.presentationml.slideLayout+xml"/>
  <Override PartName="/ppt/slideLayouts/slideLayout1409.xml" ContentType="application/vnd.openxmlformats-officedocument.presentationml.slideLayout+xml"/>
  <Override PartName="/ppt/slideLayouts/slideLayout1410.xml" ContentType="application/vnd.openxmlformats-officedocument.presentationml.slideLayout+xml"/>
  <Override PartName="/ppt/slideLayouts/slideLayout1411.xml" ContentType="application/vnd.openxmlformats-officedocument.presentationml.slideLayout+xml"/>
  <Override PartName="/ppt/slideLayouts/slideLayout1412.xml" ContentType="application/vnd.openxmlformats-officedocument.presentationml.slideLayout+xml"/>
  <Override PartName="/ppt/slideLayouts/slideLayout1413.xml" ContentType="application/vnd.openxmlformats-officedocument.presentationml.slideLayout+xml"/>
  <Override PartName="/ppt/slideLayouts/slideLayout1414.xml" ContentType="application/vnd.openxmlformats-officedocument.presentationml.slideLayout+xml"/>
  <Override PartName="/ppt/slideLayouts/slideLayout1415.xml" ContentType="application/vnd.openxmlformats-officedocument.presentationml.slideLayout+xml"/>
  <Override PartName="/ppt/slideLayouts/slideLayout1416.xml" ContentType="application/vnd.openxmlformats-officedocument.presentationml.slideLayout+xml"/>
  <Override PartName="/ppt/slideLayouts/slideLayout1417.xml" ContentType="application/vnd.openxmlformats-officedocument.presentationml.slideLayout+xml"/>
  <Override PartName="/ppt/slideLayouts/slideLayout1418.xml" ContentType="application/vnd.openxmlformats-officedocument.presentationml.slideLayout+xml"/>
  <Override PartName="/ppt/slideLayouts/slideLayout1419.xml" ContentType="application/vnd.openxmlformats-officedocument.presentationml.slideLayout+xml"/>
  <Override PartName="/ppt/slideLayouts/slideLayout1420.xml" ContentType="application/vnd.openxmlformats-officedocument.presentationml.slideLayout+xml"/>
  <Override PartName="/ppt/slideLayouts/slideLayout1421.xml" ContentType="application/vnd.openxmlformats-officedocument.presentationml.slideLayout+xml"/>
  <Override PartName="/ppt/slideLayouts/slideLayout1422.xml" ContentType="application/vnd.openxmlformats-officedocument.presentationml.slideLayout+xml"/>
  <Override PartName="/ppt/slideLayouts/slideLayout1423.xml" ContentType="application/vnd.openxmlformats-officedocument.presentationml.slideLayout+xml"/>
  <Override PartName="/ppt/slideLayouts/slideLayout1424.xml" ContentType="application/vnd.openxmlformats-officedocument.presentationml.slideLayout+xml"/>
  <Override PartName="/ppt/slideLayouts/slideLayout1425.xml" ContentType="application/vnd.openxmlformats-officedocument.presentationml.slideLayout+xml"/>
  <Override PartName="/ppt/slideLayouts/slideLayout1426.xml" ContentType="application/vnd.openxmlformats-officedocument.presentationml.slideLayout+xml"/>
  <Override PartName="/ppt/slideLayouts/slideLayout1427.xml" ContentType="application/vnd.openxmlformats-officedocument.presentationml.slideLayout+xml"/>
  <Override PartName="/ppt/slideLayouts/slideLayout1428.xml" ContentType="application/vnd.openxmlformats-officedocument.presentationml.slideLayout+xml"/>
  <Override PartName="/ppt/slideLayouts/slideLayout1429.xml" ContentType="application/vnd.openxmlformats-officedocument.presentationml.slideLayout+xml"/>
  <Override PartName="/ppt/slideLayouts/slideLayout1430.xml" ContentType="application/vnd.openxmlformats-officedocument.presentationml.slideLayout+xml"/>
  <Override PartName="/ppt/slideLayouts/slideLayout1431.xml" ContentType="application/vnd.openxmlformats-officedocument.presentationml.slideLayout+xml"/>
  <Override PartName="/ppt/slideLayouts/slideLayout1432.xml" ContentType="application/vnd.openxmlformats-officedocument.presentationml.slideLayout+xml"/>
  <Override PartName="/ppt/slideLayouts/slideLayout1433.xml" ContentType="application/vnd.openxmlformats-officedocument.presentationml.slideLayout+xml"/>
  <Override PartName="/ppt/slideLayouts/slideLayout1434.xml" ContentType="application/vnd.openxmlformats-officedocument.presentationml.slideLayout+xml"/>
  <Override PartName="/ppt/slideLayouts/slideLayout1435.xml" ContentType="application/vnd.openxmlformats-officedocument.presentationml.slideLayout+xml"/>
  <Override PartName="/ppt/slideLayouts/slideLayout1436.xml" ContentType="application/vnd.openxmlformats-officedocument.presentationml.slideLayout+xml"/>
  <Override PartName="/ppt/slideLayouts/slideLayout1437.xml" ContentType="application/vnd.openxmlformats-officedocument.presentationml.slideLayout+xml"/>
  <Override PartName="/ppt/slideLayouts/slideLayout1438.xml" ContentType="application/vnd.openxmlformats-officedocument.presentationml.slideLayout+xml"/>
  <Override PartName="/ppt/slideLayouts/slideLayout1439.xml" ContentType="application/vnd.openxmlformats-officedocument.presentationml.slideLayout+xml"/>
  <Override PartName="/ppt/slideLayouts/slideLayout1440.xml" ContentType="application/vnd.openxmlformats-officedocument.presentationml.slideLayout+xml"/>
  <Override PartName="/ppt/slideLayouts/slideLayout1441.xml" ContentType="application/vnd.openxmlformats-officedocument.presentationml.slideLayout+xml"/>
  <Override PartName="/ppt/slideLayouts/slideLayout1442.xml" ContentType="application/vnd.openxmlformats-officedocument.presentationml.slideLayout+xml"/>
  <Override PartName="/ppt/slideLayouts/slideLayout1443.xml" ContentType="application/vnd.openxmlformats-officedocument.presentationml.slideLayout+xml"/>
  <Override PartName="/ppt/slideLayouts/slideLayout1444.xml" ContentType="application/vnd.openxmlformats-officedocument.presentationml.slideLayout+xml"/>
  <Override PartName="/ppt/slideLayouts/slideLayout1445.xml" ContentType="application/vnd.openxmlformats-officedocument.presentationml.slideLayout+xml"/>
  <Override PartName="/ppt/slideLayouts/slideLayout1446.xml" ContentType="application/vnd.openxmlformats-officedocument.presentationml.slideLayout+xml"/>
  <Override PartName="/ppt/slideLayouts/slideLayout1447.xml" ContentType="application/vnd.openxmlformats-officedocument.presentationml.slideLayout+xml"/>
  <Override PartName="/ppt/slideLayouts/slideLayout1448.xml" ContentType="application/vnd.openxmlformats-officedocument.presentationml.slideLayout+xml"/>
  <Override PartName="/ppt/slideLayouts/slideLayout1449.xml" ContentType="application/vnd.openxmlformats-officedocument.presentationml.slideLayout+xml"/>
  <Override PartName="/ppt/slideLayouts/slideLayout1450.xml" ContentType="application/vnd.openxmlformats-officedocument.presentationml.slideLayout+xml"/>
  <Override PartName="/ppt/slideLayouts/slideLayout1451.xml" ContentType="application/vnd.openxmlformats-officedocument.presentationml.slideLayout+xml"/>
  <Override PartName="/ppt/slideLayouts/slideLayout1452.xml" ContentType="application/vnd.openxmlformats-officedocument.presentationml.slideLayout+xml"/>
  <Override PartName="/ppt/slideLayouts/slideLayout1453.xml" ContentType="application/vnd.openxmlformats-officedocument.presentationml.slideLayout+xml"/>
  <Override PartName="/ppt/slideLayouts/slideLayout1454.xml" ContentType="application/vnd.openxmlformats-officedocument.presentationml.slideLayout+xml"/>
  <Override PartName="/ppt/slideLayouts/slideLayout1455.xml" ContentType="application/vnd.openxmlformats-officedocument.presentationml.slideLayout+xml"/>
  <Override PartName="/ppt/slideLayouts/slideLayout1456.xml" ContentType="application/vnd.openxmlformats-officedocument.presentationml.slideLayout+xml"/>
  <Override PartName="/ppt/slideLayouts/slideLayout1457.xml" ContentType="application/vnd.openxmlformats-officedocument.presentationml.slideLayout+xml"/>
  <Override PartName="/ppt/slideLayouts/slideLayout1458.xml" ContentType="application/vnd.openxmlformats-officedocument.presentationml.slideLayout+xml"/>
  <Override PartName="/ppt/slideLayouts/slideLayout1459.xml" ContentType="application/vnd.openxmlformats-officedocument.presentationml.slideLayout+xml"/>
  <Override PartName="/ppt/slideLayouts/slideLayout1460.xml" ContentType="application/vnd.openxmlformats-officedocument.presentationml.slideLayout+xml"/>
  <Override PartName="/ppt/slideLayouts/slideLayout1461.xml" ContentType="application/vnd.openxmlformats-officedocument.presentationml.slideLayout+xml"/>
  <Override PartName="/ppt/slideLayouts/slideLayout1462.xml" ContentType="application/vnd.openxmlformats-officedocument.presentationml.slideLayout+xml"/>
  <Override PartName="/ppt/slideLayouts/slideLayout1463.xml" ContentType="application/vnd.openxmlformats-officedocument.presentationml.slideLayout+xml"/>
  <Override PartName="/ppt/slideLayouts/slideLayout1464.xml" ContentType="application/vnd.openxmlformats-officedocument.presentationml.slideLayout+xml"/>
  <Override PartName="/ppt/slideLayouts/slideLayout1465.xml" ContentType="application/vnd.openxmlformats-officedocument.presentationml.slideLayout+xml"/>
  <Override PartName="/ppt/slideLayouts/slideLayout1466.xml" ContentType="application/vnd.openxmlformats-officedocument.presentationml.slideLayout+xml"/>
  <Override PartName="/ppt/slideLayouts/slideLayout1467.xml" ContentType="application/vnd.openxmlformats-officedocument.presentationml.slideLayout+xml"/>
  <Override PartName="/ppt/slideLayouts/slideLayout1468.xml" ContentType="application/vnd.openxmlformats-officedocument.presentationml.slideLayout+xml"/>
  <Override PartName="/ppt/slideLayouts/slideLayout1469.xml" ContentType="application/vnd.openxmlformats-officedocument.presentationml.slideLayout+xml"/>
  <Override PartName="/ppt/slideLayouts/slideLayout1470.xml" ContentType="application/vnd.openxmlformats-officedocument.presentationml.slideLayout+xml"/>
  <Override PartName="/ppt/slideLayouts/slideLayout1471.xml" ContentType="application/vnd.openxmlformats-officedocument.presentationml.slideLayout+xml"/>
  <Override PartName="/ppt/slideLayouts/slideLayout1472.xml" ContentType="application/vnd.openxmlformats-officedocument.presentationml.slideLayout+xml"/>
  <Override PartName="/ppt/slideLayouts/slideLayout1473.xml" ContentType="application/vnd.openxmlformats-officedocument.presentationml.slideLayout+xml"/>
  <Override PartName="/ppt/slideLayouts/slideLayout1474.xml" ContentType="application/vnd.openxmlformats-officedocument.presentationml.slideLayout+xml"/>
  <Override PartName="/ppt/slideLayouts/slideLayout1475.xml" ContentType="application/vnd.openxmlformats-officedocument.presentationml.slideLayout+xml"/>
  <Override PartName="/ppt/slideLayouts/slideLayout1476.xml" ContentType="application/vnd.openxmlformats-officedocument.presentationml.slideLayout+xml"/>
  <Override PartName="/ppt/slideLayouts/slideLayout1477.xml" ContentType="application/vnd.openxmlformats-officedocument.presentationml.slideLayout+xml"/>
  <Override PartName="/ppt/slideLayouts/slideLayout1478.xml" ContentType="application/vnd.openxmlformats-officedocument.presentationml.slideLayout+xml"/>
  <Override PartName="/ppt/slideLayouts/slideLayout1479.xml" ContentType="application/vnd.openxmlformats-officedocument.presentationml.slideLayout+xml"/>
  <Override PartName="/ppt/slideLayouts/slideLayout1480.xml" ContentType="application/vnd.openxmlformats-officedocument.presentationml.slideLayout+xml"/>
  <Override PartName="/ppt/slideLayouts/slideLayout1481.xml" ContentType="application/vnd.openxmlformats-officedocument.presentationml.slideLayout+xml"/>
  <Override PartName="/ppt/slideLayouts/slideLayout1482.xml" ContentType="application/vnd.openxmlformats-officedocument.presentationml.slideLayout+xml"/>
  <Override PartName="/ppt/slideLayouts/slideLayout1483.xml" ContentType="application/vnd.openxmlformats-officedocument.presentationml.slideLayout+xml"/>
  <Override PartName="/ppt/slideLayouts/slideLayout1484.xml" ContentType="application/vnd.openxmlformats-officedocument.presentationml.slideLayout+xml"/>
  <Override PartName="/ppt/slideLayouts/slideLayout1485.xml" ContentType="application/vnd.openxmlformats-officedocument.presentationml.slideLayout+xml"/>
  <Override PartName="/ppt/slideLayouts/slideLayout1486.xml" ContentType="application/vnd.openxmlformats-officedocument.presentationml.slideLayout+xml"/>
  <Override PartName="/ppt/slideLayouts/slideLayout1487.xml" ContentType="application/vnd.openxmlformats-officedocument.presentationml.slideLayout+xml"/>
  <Override PartName="/ppt/slideLayouts/slideLayout1488.xml" ContentType="application/vnd.openxmlformats-officedocument.presentationml.slideLayout+xml"/>
  <Override PartName="/ppt/slideLayouts/slideLayout1489.xml" ContentType="application/vnd.openxmlformats-officedocument.presentationml.slideLayout+xml"/>
  <Override PartName="/ppt/slideLayouts/slideLayout1490.xml" ContentType="application/vnd.openxmlformats-officedocument.presentationml.slideLayout+xml"/>
  <Override PartName="/ppt/slideLayouts/slideLayout1491.xml" ContentType="application/vnd.openxmlformats-officedocument.presentationml.slideLayout+xml"/>
  <Override PartName="/ppt/slideLayouts/slideLayout1492.xml" ContentType="application/vnd.openxmlformats-officedocument.presentationml.slideLayout+xml"/>
  <Override PartName="/ppt/slideLayouts/slideLayout1493.xml" ContentType="application/vnd.openxmlformats-officedocument.presentationml.slideLayout+xml"/>
  <Override PartName="/ppt/slideLayouts/slideLayout1494.xml" ContentType="application/vnd.openxmlformats-officedocument.presentationml.slideLayout+xml"/>
  <Override PartName="/ppt/slideLayouts/slideLayout1495.xml" ContentType="application/vnd.openxmlformats-officedocument.presentationml.slideLayout+xml"/>
  <Override PartName="/ppt/slideLayouts/slideLayout1496.xml" ContentType="application/vnd.openxmlformats-officedocument.presentationml.slideLayout+xml"/>
  <Override PartName="/ppt/slideLayouts/slideLayout1497.xml" ContentType="application/vnd.openxmlformats-officedocument.presentationml.slideLayout+xml"/>
  <Override PartName="/ppt/slideLayouts/slideLayout1498.xml" ContentType="application/vnd.openxmlformats-officedocument.presentationml.slideLayout+xml"/>
  <Override PartName="/ppt/slideLayouts/slideLayout1499.xml" ContentType="application/vnd.openxmlformats-officedocument.presentationml.slideLayout+xml"/>
  <Override PartName="/ppt/slideLayouts/slideLayout1500.xml" ContentType="application/vnd.openxmlformats-officedocument.presentationml.slideLayout+xml"/>
  <Override PartName="/ppt/slideLayouts/slideLayout1501.xml" ContentType="application/vnd.openxmlformats-officedocument.presentationml.slideLayout+xml"/>
  <Override PartName="/ppt/slideLayouts/slideLayout1502.xml" ContentType="application/vnd.openxmlformats-officedocument.presentationml.slideLayout+xml"/>
  <Override PartName="/ppt/slideLayouts/slideLayout1503.xml" ContentType="application/vnd.openxmlformats-officedocument.presentationml.slideLayout+xml"/>
  <Override PartName="/ppt/slideLayouts/slideLayout1504.xml" ContentType="application/vnd.openxmlformats-officedocument.presentationml.slideLayout+xml"/>
  <Override PartName="/ppt/slideLayouts/slideLayout1505.xml" ContentType="application/vnd.openxmlformats-officedocument.presentationml.slideLayout+xml"/>
  <Override PartName="/ppt/slideLayouts/slideLayout1506.xml" ContentType="application/vnd.openxmlformats-officedocument.presentationml.slideLayout+xml"/>
  <Override PartName="/ppt/slideLayouts/slideLayout1507.xml" ContentType="application/vnd.openxmlformats-officedocument.presentationml.slideLayout+xml"/>
  <Override PartName="/ppt/slideLayouts/slideLayout1508.xml" ContentType="application/vnd.openxmlformats-officedocument.presentationml.slideLayout+xml"/>
  <Override PartName="/ppt/slideLayouts/slideLayout1509.xml" ContentType="application/vnd.openxmlformats-officedocument.presentationml.slideLayout+xml"/>
  <Override PartName="/ppt/slideLayouts/slideLayout1510.xml" ContentType="application/vnd.openxmlformats-officedocument.presentationml.slideLayout+xml"/>
  <Override PartName="/ppt/slideLayouts/slideLayout1511.xml" ContentType="application/vnd.openxmlformats-officedocument.presentationml.slideLayout+xml"/>
  <Override PartName="/ppt/slideLayouts/slideLayout1512.xml" ContentType="application/vnd.openxmlformats-officedocument.presentationml.slideLayout+xml"/>
  <Override PartName="/ppt/slideLayouts/slideLayout1513.xml" ContentType="application/vnd.openxmlformats-officedocument.presentationml.slideLayout+xml"/>
  <Override PartName="/ppt/slideLayouts/slideLayout1514.xml" ContentType="application/vnd.openxmlformats-officedocument.presentationml.slideLayout+xml"/>
  <Override PartName="/ppt/slideLayouts/slideLayout1515.xml" ContentType="application/vnd.openxmlformats-officedocument.presentationml.slideLayout+xml"/>
  <Override PartName="/ppt/slideLayouts/slideLayout1516.xml" ContentType="application/vnd.openxmlformats-officedocument.presentationml.slideLayout+xml"/>
  <Override PartName="/ppt/slideLayouts/slideLayout1517.xml" ContentType="application/vnd.openxmlformats-officedocument.presentationml.slideLayout+xml"/>
  <Override PartName="/ppt/slideLayouts/slideLayout1518.xml" ContentType="application/vnd.openxmlformats-officedocument.presentationml.slideLayout+xml"/>
  <Override PartName="/ppt/slideLayouts/slideLayout1519.xml" ContentType="application/vnd.openxmlformats-officedocument.presentationml.slideLayout+xml"/>
  <Override PartName="/ppt/slideLayouts/slideLayout1520.xml" ContentType="application/vnd.openxmlformats-officedocument.presentationml.slideLayout+xml"/>
  <Override PartName="/ppt/slideLayouts/slideLayout1521.xml" ContentType="application/vnd.openxmlformats-officedocument.presentationml.slideLayout+xml"/>
  <Override PartName="/ppt/theme/theme10.xml" ContentType="application/vnd.openxmlformats-officedocument.theme+xml"/>
  <Override PartName="/ppt/slideLayouts/slideLayout1522.xml" ContentType="application/vnd.openxmlformats-officedocument.presentationml.slideLayout+xml"/>
  <Override PartName="/ppt/slideLayouts/slideLayout1523.xml" ContentType="application/vnd.openxmlformats-officedocument.presentationml.slideLayout+xml"/>
  <Override PartName="/ppt/slideLayouts/slideLayout1524.xml" ContentType="application/vnd.openxmlformats-officedocument.presentationml.slideLayout+xml"/>
  <Override PartName="/ppt/slideLayouts/slideLayout1525.xml" ContentType="application/vnd.openxmlformats-officedocument.presentationml.slideLayout+xml"/>
  <Override PartName="/ppt/slideLayouts/slideLayout1526.xml" ContentType="application/vnd.openxmlformats-officedocument.presentationml.slideLayout+xml"/>
  <Override PartName="/ppt/slideLayouts/slideLayout1527.xml" ContentType="application/vnd.openxmlformats-officedocument.presentationml.slideLayout+xml"/>
  <Override PartName="/ppt/slideLayouts/slideLayout1528.xml" ContentType="application/vnd.openxmlformats-officedocument.presentationml.slideLayout+xml"/>
  <Override PartName="/ppt/slideLayouts/slideLayout1529.xml" ContentType="application/vnd.openxmlformats-officedocument.presentationml.slideLayout+xml"/>
  <Override PartName="/ppt/slideLayouts/slideLayout1530.xml" ContentType="application/vnd.openxmlformats-officedocument.presentationml.slideLayout+xml"/>
  <Override PartName="/ppt/slideLayouts/slideLayout1531.xml" ContentType="application/vnd.openxmlformats-officedocument.presentationml.slideLayout+xml"/>
  <Override PartName="/ppt/slideLayouts/slideLayout1532.xml" ContentType="application/vnd.openxmlformats-officedocument.presentationml.slideLayout+xml"/>
  <Override PartName="/ppt/slideLayouts/slideLayout1533.xml" ContentType="application/vnd.openxmlformats-officedocument.presentationml.slideLayout+xml"/>
  <Override PartName="/ppt/slideLayouts/slideLayout1534.xml" ContentType="application/vnd.openxmlformats-officedocument.presentationml.slideLayout+xml"/>
  <Override PartName="/ppt/slideLayouts/slideLayout1535.xml" ContentType="application/vnd.openxmlformats-officedocument.presentationml.slideLayout+xml"/>
  <Override PartName="/ppt/slideLayouts/slideLayout1536.xml" ContentType="application/vnd.openxmlformats-officedocument.presentationml.slideLayout+xml"/>
  <Override PartName="/ppt/slideLayouts/slideLayout1537.xml" ContentType="application/vnd.openxmlformats-officedocument.presentationml.slideLayout+xml"/>
  <Override PartName="/ppt/slideLayouts/slideLayout1538.xml" ContentType="application/vnd.openxmlformats-officedocument.presentationml.slideLayout+xml"/>
  <Override PartName="/ppt/slideLayouts/slideLayout1539.xml" ContentType="application/vnd.openxmlformats-officedocument.presentationml.slideLayout+xml"/>
  <Override PartName="/ppt/slideLayouts/slideLayout1540.xml" ContentType="application/vnd.openxmlformats-officedocument.presentationml.slideLayout+xml"/>
  <Override PartName="/ppt/slideLayouts/slideLayout1541.xml" ContentType="application/vnd.openxmlformats-officedocument.presentationml.slideLayout+xml"/>
  <Override PartName="/ppt/slideLayouts/slideLayout1542.xml" ContentType="application/vnd.openxmlformats-officedocument.presentationml.slideLayout+xml"/>
  <Override PartName="/ppt/slideLayouts/slideLayout1543.xml" ContentType="application/vnd.openxmlformats-officedocument.presentationml.slideLayout+xml"/>
  <Override PartName="/ppt/slideLayouts/slideLayout1544.xml" ContentType="application/vnd.openxmlformats-officedocument.presentationml.slideLayout+xml"/>
  <Override PartName="/ppt/slideLayouts/slideLayout1545.xml" ContentType="application/vnd.openxmlformats-officedocument.presentationml.slideLayout+xml"/>
  <Override PartName="/ppt/slideLayouts/slideLayout1546.xml" ContentType="application/vnd.openxmlformats-officedocument.presentationml.slideLayout+xml"/>
  <Override PartName="/ppt/slideLayouts/slideLayout1547.xml" ContentType="application/vnd.openxmlformats-officedocument.presentationml.slideLayout+xml"/>
  <Override PartName="/ppt/slideLayouts/slideLayout1548.xml" ContentType="application/vnd.openxmlformats-officedocument.presentationml.slideLayout+xml"/>
  <Override PartName="/ppt/slideLayouts/slideLayout1549.xml" ContentType="application/vnd.openxmlformats-officedocument.presentationml.slideLayout+xml"/>
  <Override PartName="/ppt/slideLayouts/slideLayout1550.xml" ContentType="application/vnd.openxmlformats-officedocument.presentationml.slideLayout+xml"/>
  <Override PartName="/ppt/slideLayouts/slideLayout1551.xml" ContentType="application/vnd.openxmlformats-officedocument.presentationml.slideLayout+xml"/>
  <Override PartName="/ppt/slideLayouts/slideLayout1552.xml" ContentType="application/vnd.openxmlformats-officedocument.presentationml.slideLayout+xml"/>
  <Override PartName="/ppt/slideLayouts/slideLayout1553.xml" ContentType="application/vnd.openxmlformats-officedocument.presentationml.slideLayout+xml"/>
  <Override PartName="/ppt/slideLayouts/slideLayout1554.xml" ContentType="application/vnd.openxmlformats-officedocument.presentationml.slideLayout+xml"/>
  <Override PartName="/ppt/slideLayouts/slideLayout1555.xml" ContentType="application/vnd.openxmlformats-officedocument.presentationml.slideLayout+xml"/>
  <Override PartName="/ppt/slideLayouts/slideLayout1556.xml" ContentType="application/vnd.openxmlformats-officedocument.presentationml.slideLayout+xml"/>
  <Override PartName="/ppt/slideLayouts/slideLayout1557.xml" ContentType="application/vnd.openxmlformats-officedocument.presentationml.slideLayout+xml"/>
  <Override PartName="/ppt/slideLayouts/slideLayout1558.xml" ContentType="application/vnd.openxmlformats-officedocument.presentationml.slideLayout+xml"/>
  <Override PartName="/ppt/slideLayouts/slideLayout1559.xml" ContentType="application/vnd.openxmlformats-officedocument.presentationml.slideLayout+xml"/>
  <Override PartName="/ppt/slideLayouts/slideLayout1560.xml" ContentType="application/vnd.openxmlformats-officedocument.presentationml.slideLayout+xml"/>
  <Override PartName="/ppt/slideLayouts/slideLayout1561.xml" ContentType="application/vnd.openxmlformats-officedocument.presentationml.slideLayout+xml"/>
  <Override PartName="/ppt/slideLayouts/slideLayout1562.xml" ContentType="application/vnd.openxmlformats-officedocument.presentationml.slideLayout+xml"/>
  <Override PartName="/ppt/slideLayouts/slideLayout1563.xml" ContentType="application/vnd.openxmlformats-officedocument.presentationml.slideLayout+xml"/>
  <Override PartName="/ppt/slideLayouts/slideLayout1564.xml" ContentType="application/vnd.openxmlformats-officedocument.presentationml.slideLayout+xml"/>
  <Override PartName="/ppt/slideLayouts/slideLayout1565.xml" ContentType="application/vnd.openxmlformats-officedocument.presentationml.slideLayout+xml"/>
  <Override PartName="/ppt/slideLayouts/slideLayout1566.xml" ContentType="application/vnd.openxmlformats-officedocument.presentationml.slideLayout+xml"/>
  <Override PartName="/ppt/slideLayouts/slideLayout1567.xml" ContentType="application/vnd.openxmlformats-officedocument.presentationml.slideLayout+xml"/>
  <Override PartName="/ppt/slideLayouts/slideLayout1568.xml" ContentType="application/vnd.openxmlformats-officedocument.presentationml.slideLayout+xml"/>
  <Override PartName="/ppt/slideLayouts/slideLayout1569.xml" ContentType="application/vnd.openxmlformats-officedocument.presentationml.slideLayout+xml"/>
  <Override PartName="/ppt/slideLayouts/slideLayout1570.xml" ContentType="application/vnd.openxmlformats-officedocument.presentationml.slideLayout+xml"/>
  <Override PartName="/ppt/slideLayouts/slideLayout1571.xml" ContentType="application/vnd.openxmlformats-officedocument.presentationml.slideLayout+xml"/>
  <Override PartName="/ppt/slideLayouts/slideLayout1572.xml" ContentType="application/vnd.openxmlformats-officedocument.presentationml.slideLayout+xml"/>
  <Override PartName="/ppt/slideLayouts/slideLayout1573.xml" ContentType="application/vnd.openxmlformats-officedocument.presentationml.slideLayout+xml"/>
  <Override PartName="/ppt/slideLayouts/slideLayout1574.xml" ContentType="application/vnd.openxmlformats-officedocument.presentationml.slideLayout+xml"/>
  <Override PartName="/ppt/slideLayouts/slideLayout1575.xml" ContentType="application/vnd.openxmlformats-officedocument.presentationml.slideLayout+xml"/>
  <Override PartName="/ppt/slideLayouts/slideLayout1576.xml" ContentType="application/vnd.openxmlformats-officedocument.presentationml.slideLayout+xml"/>
  <Override PartName="/ppt/slideLayouts/slideLayout1577.xml" ContentType="application/vnd.openxmlformats-officedocument.presentationml.slideLayout+xml"/>
  <Override PartName="/ppt/slideLayouts/slideLayout1578.xml" ContentType="application/vnd.openxmlformats-officedocument.presentationml.slideLayout+xml"/>
  <Override PartName="/ppt/slideLayouts/slideLayout1579.xml" ContentType="application/vnd.openxmlformats-officedocument.presentationml.slideLayout+xml"/>
  <Override PartName="/ppt/slideLayouts/slideLayout1580.xml" ContentType="application/vnd.openxmlformats-officedocument.presentationml.slideLayout+xml"/>
  <Override PartName="/ppt/slideLayouts/slideLayout1581.xml" ContentType="application/vnd.openxmlformats-officedocument.presentationml.slideLayout+xml"/>
  <Override PartName="/ppt/slideLayouts/slideLayout1582.xml" ContentType="application/vnd.openxmlformats-officedocument.presentationml.slideLayout+xml"/>
  <Override PartName="/ppt/slideLayouts/slideLayout1583.xml" ContentType="application/vnd.openxmlformats-officedocument.presentationml.slideLayout+xml"/>
  <Override PartName="/ppt/slideLayouts/slideLayout1584.xml" ContentType="application/vnd.openxmlformats-officedocument.presentationml.slideLayout+xml"/>
  <Override PartName="/ppt/slideLayouts/slideLayout1585.xml" ContentType="application/vnd.openxmlformats-officedocument.presentationml.slideLayout+xml"/>
  <Override PartName="/ppt/slideLayouts/slideLayout1586.xml" ContentType="application/vnd.openxmlformats-officedocument.presentationml.slideLayout+xml"/>
  <Override PartName="/ppt/slideLayouts/slideLayout1587.xml" ContentType="application/vnd.openxmlformats-officedocument.presentationml.slideLayout+xml"/>
  <Override PartName="/ppt/slideLayouts/slideLayout1588.xml" ContentType="application/vnd.openxmlformats-officedocument.presentationml.slideLayout+xml"/>
  <Override PartName="/ppt/slideLayouts/slideLayout1589.xml" ContentType="application/vnd.openxmlformats-officedocument.presentationml.slideLayout+xml"/>
  <Override PartName="/ppt/slideLayouts/slideLayout1590.xml" ContentType="application/vnd.openxmlformats-officedocument.presentationml.slideLayout+xml"/>
  <Override PartName="/ppt/slideLayouts/slideLayout1591.xml" ContentType="application/vnd.openxmlformats-officedocument.presentationml.slideLayout+xml"/>
  <Override PartName="/ppt/slideLayouts/slideLayout1592.xml" ContentType="application/vnd.openxmlformats-officedocument.presentationml.slideLayout+xml"/>
  <Override PartName="/ppt/slideLayouts/slideLayout1593.xml" ContentType="application/vnd.openxmlformats-officedocument.presentationml.slideLayout+xml"/>
  <Override PartName="/ppt/slideLayouts/slideLayout1594.xml" ContentType="application/vnd.openxmlformats-officedocument.presentationml.slideLayout+xml"/>
  <Override PartName="/ppt/slideLayouts/slideLayout1595.xml" ContentType="application/vnd.openxmlformats-officedocument.presentationml.slideLayout+xml"/>
  <Override PartName="/ppt/slideLayouts/slideLayout1596.xml" ContentType="application/vnd.openxmlformats-officedocument.presentationml.slideLayout+xml"/>
  <Override PartName="/ppt/slideLayouts/slideLayout1597.xml" ContentType="application/vnd.openxmlformats-officedocument.presentationml.slideLayout+xml"/>
  <Override PartName="/ppt/slideLayouts/slideLayout1598.xml" ContentType="application/vnd.openxmlformats-officedocument.presentationml.slideLayout+xml"/>
  <Override PartName="/ppt/slideLayouts/slideLayout1599.xml" ContentType="application/vnd.openxmlformats-officedocument.presentationml.slideLayout+xml"/>
  <Override PartName="/ppt/slideLayouts/slideLayout1600.xml" ContentType="application/vnd.openxmlformats-officedocument.presentationml.slideLayout+xml"/>
  <Override PartName="/ppt/slideLayouts/slideLayout1601.xml" ContentType="application/vnd.openxmlformats-officedocument.presentationml.slideLayout+xml"/>
  <Override PartName="/ppt/slideLayouts/slideLayout1602.xml" ContentType="application/vnd.openxmlformats-officedocument.presentationml.slideLayout+xml"/>
  <Override PartName="/ppt/slideLayouts/slideLayout1603.xml" ContentType="application/vnd.openxmlformats-officedocument.presentationml.slideLayout+xml"/>
  <Override PartName="/ppt/slideLayouts/slideLayout1604.xml" ContentType="application/vnd.openxmlformats-officedocument.presentationml.slideLayout+xml"/>
  <Override PartName="/ppt/slideLayouts/slideLayout1605.xml" ContentType="application/vnd.openxmlformats-officedocument.presentationml.slideLayout+xml"/>
  <Override PartName="/ppt/slideLayouts/slideLayout1606.xml" ContentType="application/vnd.openxmlformats-officedocument.presentationml.slideLayout+xml"/>
  <Override PartName="/ppt/slideLayouts/slideLayout1607.xml" ContentType="application/vnd.openxmlformats-officedocument.presentationml.slideLayout+xml"/>
  <Override PartName="/ppt/slideLayouts/slideLayout1608.xml" ContentType="application/vnd.openxmlformats-officedocument.presentationml.slideLayout+xml"/>
  <Override PartName="/ppt/slideLayouts/slideLayout1609.xml" ContentType="application/vnd.openxmlformats-officedocument.presentationml.slideLayout+xml"/>
  <Override PartName="/ppt/slideLayouts/slideLayout1610.xml" ContentType="application/vnd.openxmlformats-officedocument.presentationml.slideLayout+xml"/>
  <Override PartName="/ppt/slideLayouts/slideLayout1611.xml" ContentType="application/vnd.openxmlformats-officedocument.presentationml.slideLayout+xml"/>
  <Override PartName="/ppt/slideLayouts/slideLayout1612.xml" ContentType="application/vnd.openxmlformats-officedocument.presentationml.slideLayout+xml"/>
  <Override PartName="/ppt/slideLayouts/slideLayout1613.xml" ContentType="application/vnd.openxmlformats-officedocument.presentationml.slideLayout+xml"/>
  <Override PartName="/ppt/slideLayouts/slideLayout1614.xml" ContentType="application/vnd.openxmlformats-officedocument.presentationml.slideLayout+xml"/>
  <Override PartName="/ppt/slideLayouts/slideLayout1615.xml" ContentType="application/vnd.openxmlformats-officedocument.presentationml.slideLayout+xml"/>
  <Override PartName="/ppt/slideLayouts/slideLayout1616.xml" ContentType="application/vnd.openxmlformats-officedocument.presentationml.slideLayout+xml"/>
  <Override PartName="/ppt/slideLayouts/slideLayout1617.xml" ContentType="application/vnd.openxmlformats-officedocument.presentationml.slideLayout+xml"/>
  <Override PartName="/ppt/slideLayouts/slideLayout1618.xml" ContentType="application/vnd.openxmlformats-officedocument.presentationml.slideLayout+xml"/>
  <Override PartName="/ppt/slideLayouts/slideLayout1619.xml" ContentType="application/vnd.openxmlformats-officedocument.presentationml.slideLayout+xml"/>
  <Override PartName="/ppt/slideLayouts/slideLayout1620.xml" ContentType="application/vnd.openxmlformats-officedocument.presentationml.slideLayout+xml"/>
  <Override PartName="/ppt/slideLayouts/slideLayout1621.xml" ContentType="application/vnd.openxmlformats-officedocument.presentationml.slideLayout+xml"/>
  <Override PartName="/ppt/slideLayouts/slideLayout1622.xml" ContentType="application/vnd.openxmlformats-officedocument.presentationml.slideLayout+xml"/>
  <Override PartName="/ppt/slideLayouts/slideLayout1623.xml" ContentType="application/vnd.openxmlformats-officedocument.presentationml.slideLayout+xml"/>
  <Override PartName="/ppt/slideLayouts/slideLayout1624.xml" ContentType="application/vnd.openxmlformats-officedocument.presentationml.slideLayout+xml"/>
  <Override PartName="/ppt/slideLayouts/slideLayout1625.xml" ContentType="application/vnd.openxmlformats-officedocument.presentationml.slideLayout+xml"/>
  <Override PartName="/ppt/slideLayouts/slideLayout1626.xml" ContentType="application/vnd.openxmlformats-officedocument.presentationml.slideLayout+xml"/>
  <Override PartName="/ppt/slideLayouts/slideLayout1627.xml" ContentType="application/vnd.openxmlformats-officedocument.presentationml.slideLayout+xml"/>
  <Override PartName="/ppt/slideLayouts/slideLayout1628.xml" ContentType="application/vnd.openxmlformats-officedocument.presentationml.slideLayout+xml"/>
  <Override PartName="/ppt/slideLayouts/slideLayout1629.xml" ContentType="application/vnd.openxmlformats-officedocument.presentationml.slideLayout+xml"/>
  <Override PartName="/ppt/slideLayouts/slideLayout1630.xml" ContentType="application/vnd.openxmlformats-officedocument.presentationml.slideLayout+xml"/>
  <Override PartName="/ppt/slideLayouts/slideLayout1631.xml" ContentType="application/vnd.openxmlformats-officedocument.presentationml.slideLayout+xml"/>
  <Override PartName="/ppt/slideLayouts/slideLayout1632.xml" ContentType="application/vnd.openxmlformats-officedocument.presentationml.slideLayout+xml"/>
  <Override PartName="/ppt/slideLayouts/slideLayout1633.xml" ContentType="application/vnd.openxmlformats-officedocument.presentationml.slideLayout+xml"/>
  <Override PartName="/ppt/slideLayouts/slideLayout1634.xml" ContentType="application/vnd.openxmlformats-officedocument.presentationml.slideLayout+xml"/>
  <Override PartName="/ppt/slideLayouts/slideLayout1635.xml" ContentType="application/vnd.openxmlformats-officedocument.presentationml.slideLayout+xml"/>
  <Override PartName="/ppt/slideLayouts/slideLayout1636.xml" ContentType="application/vnd.openxmlformats-officedocument.presentationml.slideLayout+xml"/>
  <Override PartName="/ppt/slideLayouts/slideLayout1637.xml" ContentType="application/vnd.openxmlformats-officedocument.presentationml.slideLayout+xml"/>
  <Override PartName="/ppt/slideLayouts/slideLayout1638.xml" ContentType="application/vnd.openxmlformats-officedocument.presentationml.slideLayout+xml"/>
  <Override PartName="/ppt/slideLayouts/slideLayout1639.xml" ContentType="application/vnd.openxmlformats-officedocument.presentationml.slideLayout+xml"/>
  <Override PartName="/ppt/slideLayouts/slideLayout1640.xml" ContentType="application/vnd.openxmlformats-officedocument.presentationml.slideLayout+xml"/>
  <Override PartName="/ppt/slideLayouts/slideLayout1641.xml" ContentType="application/vnd.openxmlformats-officedocument.presentationml.slideLayout+xml"/>
  <Override PartName="/ppt/slideLayouts/slideLayout1642.xml" ContentType="application/vnd.openxmlformats-officedocument.presentationml.slideLayout+xml"/>
  <Override PartName="/ppt/slideLayouts/slideLayout1643.xml" ContentType="application/vnd.openxmlformats-officedocument.presentationml.slideLayout+xml"/>
  <Override PartName="/ppt/slideLayouts/slideLayout1644.xml" ContentType="application/vnd.openxmlformats-officedocument.presentationml.slideLayout+xml"/>
  <Override PartName="/ppt/slideLayouts/slideLayout1645.xml" ContentType="application/vnd.openxmlformats-officedocument.presentationml.slideLayout+xml"/>
  <Override PartName="/ppt/slideLayouts/slideLayout1646.xml" ContentType="application/vnd.openxmlformats-officedocument.presentationml.slideLayout+xml"/>
  <Override PartName="/ppt/slideLayouts/slideLayout1647.xml" ContentType="application/vnd.openxmlformats-officedocument.presentationml.slideLayout+xml"/>
  <Override PartName="/ppt/slideLayouts/slideLayout1648.xml" ContentType="application/vnd.openxmlformats-officedocument.presentationml.slideLayout+xml"/>
  <Override PartName="/ppt/slideLayouts/slideLayout1649.xml" ContentType="application/vnd.openxmlformats-officedocument.presentationml.slideLayout+xml"/>
  <Override PartName="/ppt/slideLayouts/slideLayout1650.xml" ContentType="application/vnd.openxmlformats-officedocument.presentationml.slideLayout+xml"/>
  <Override PartName="/ppt/slideLayouts/slideLayout1651.xml" ContentType="application/vnd.openxmlformats-officedocument.presentationml.slideLayout+xml"/>
  <Override PartName="/ppt/slideLayouts/slideLayout1652.xml" ContentType="application/vnd.openxmlformats-officedocument.presentationml.slideLayout+xml"/>
  <Override PartName="/ppt/slideLayouts/slideLayout1653.xml" ContentType="application/vnd.openxmlformats-officedocument.presentationml.slideLayout+xml"/>
  <Override PartName="/ppt/slideLayouts/slideLayout1654.xml" ContentType="application/vnd.openxmlformats-officedocument.presentationml.slideLayout+xml"/>
  <Override PartName="/ppt/slideLayouts/slideLayout1655.xml" ContentType="application/vnd.openxmlformats-officedocument.presentationml.slideLayout+xml"/>
  <Override PartName="/ppt/slideLayouts/slideLayout1656.xml" ContentType="application/vnd.openxmlformats-officedocument.presentationml.slideLayout+xml"/>
  <Override PartName="/ppt/slideLayouts/slideLayout1657.xml" ContentType="application/vnd.openxmlformats-officedocument.presentationml.slideLayout+xml"/>
  <Override PartName="/ppt/slideLayouts/slideLayout1658.xml" ContentType="application/vnd.openxmlformats-officedocument.presentationml.slideLayout+xml"/>
  <Override PartName="/ppt/slideLayouts/slideLayout1659.xml" ContentType="application/vnd.openxmlformats-officedocument.presentationml.slideLayout+xml"/>
  <Override PartName="/ppt/slideLayouts/slideLayout1660.xml" ContentType="application/vnd.openxmlformats-officedocument.presentationml.slideLayout+xml"/>
  <Override PartName="/ppt/slideLayouts/slideLayout1661.xml" ContentType="application/vnd.openxmlformats-officedocument.presentationml.slideLayout+xml"/>
  <Override PartName="/ppt/slideLayouts/slideLayout1662.xml" ContentType="application/vnd.openxmlformats-officedocument.presentationml.slideLayout+xml"/>
  <Override PartName="/ppt/slideLayouts/slideLayout1663.xml" ContentType="application/vnd.openxmlformats-officedocument.presentationml.slideLayout+xml"/>
  <Override PartName="/ppt/slideLayouts/slideLayout1664.xml" ContentType="application/vnd.openxmlformats-officedocument.presentationml.slideLayout+xml"/>
  <Override PartName="/ppt/slideLayouts/slideLayout1665.xml" ContentType="application/vnd.openxmlformats-officedocument.presentationml.slideLayout+xml"/>
  <Override PartName="/ppt/slideLayouts/slideLayout1666.xml" ContentType="application/vnd.openxmlformats-officedocument.presentationml.slideLayout+xml"/>
  <Override PartName="/ppt/slideLayouts/slideLayout1667.xml" ContentType="application/vnd.openxmlformats-officedocument.presentationml.slideLayout+xml"/>
  <Override PartName="/ppt/slideLayouts/slideLayout1668.xml" ContentType="application/vnd.openxmlformats-officedocument.presentationml.slideLayout+xml"/>
  <Override PartName="/ppt/slideLayouts/slideLayout1669.xml" ContentType="application/vnd.openxmlformats-officedocument.presentationml.slideLayout+xml"/>
  <Override PartName="/ppt/slideLayouts/slideLayout1670.xml" ContentType="application/vnd.openxmlformats-officedocument.presentationml.slideLayout+xml"/>
  <Override PartName="/ppt/slideLayouts/slideLayout1671.xml" ContentType="application/vnd.openxmlformats-officedocument.presentationml.slideLayout+xml"/>
  <Override PartName="/ppt/slideLayouts/slideLayout1672.xml" ContentType="application/vnd.openxmlformats-officedocument.presentationml.slideLayout+xml"/>
  <Override PartName="/ppt/slideLayouts/slideLayout1673.xml" ContentType="application/vnd.openxmlformats-officedocument.presentationml.slideLayout+xml"/>
  <Override PartName="/ppt/slideLayouts/slideLayout1674.xml" ContentType="application/vnd.openxmlformats-officedocument.presentationml.slideLayout+xml"/>
  <Override PartName="/ppt/slideLayouts/slideLayout1675.xml" ContentType="application/vnd.openxmlformats-officedocument.presentationml.slideLayout+xml"/>
  <Override PartName="/ppt/slideLayouts/slideLayout1676.xml" ContentType="application/vnd.openxmlformats-officedocument.presentationml.slideLayout+xml"/>
  <Override PartName="/ppt/slideLayouts/slideLayout1677.xml" ContentType="application/vnd.openxmlformats-officedocument.presentationml.slideLayout+xml"/>
  <Override PartName="/ppt/slideLayouts/slideLayout1678.xml" ContentType="application/vnd.openxmlformats-officedocument.presentationml.slideLayout+xml"/>
  <Override PartName="/ppt/slideLayouts/slideLayout1679.xml" ContentType="application/vnd.openxmlformats-officedocument.presentationml.slideLayout+xml"/>
  <Override PartName="/ppt/slideLayouts/slideLayout1680.xml" ContentType="application/vnd.openxmlformats-officedocument.presentationml.slideLayout+xml"/>
  <Override PartName="/ppt/slideLayouts/slideLayout1681.xml" ContentType="application/vnd.openxmlformats-officedocument.presentationml.slideLayout+xml"/>
  <Override PartName="/ppt/slideLayouts/slideLayout1682.xml" ContentType="application/vnd.openxmlformats-officedocument.presentationml.slideLayout+xml"/>
  <Override PartName="/ppt/slideLayouts/slideLayout1683.xml" ContentType="application/vnd.openxmlformats-officedocument.presentationml.slideLayout+xml"/>
  <Override PartName="/ppt/slideLayouts/slideLayout1684.xml" ContentType="application/vnd.openxmlformats-officedocument.presentationml.slideLayout+xml"/>
  <Override PartName="/ppt/slideLayouts/slideLayout1685.xml" ContentType="application/vnd.openxmlformats-officedocument.presentationml.slideLayout+xml"/>
  <Override PartName="/ppt/slideLayouts/slideLayout1686.xml" ContentType="application/vnd.openxmlformats-officedocument.presentationml.slideLayout+xml"/>
  <Override PartName="/ppt/slideLayouts/slideLayout1687.xml" ContentType="application/vnd.openxmlformats-officedocument.presentationml.slideLayout+xml"/>
  <Override PartName="/ppt/slideLayouts/slideLayout1688.xml" ContentType="application/vnd.openxmlformats-officedocument.presentationml.slideLayout+xml"/>
  <Override PartName="/ppt/slideLayouts/slideLayout1689.xml" ContentType="application/vnd.openxmlformats-officedocument.presentationml.slideLayout+xml"/>
  <Override PartName="/ppt/theme/theme11.xml" ContentType="application/vnd.openxmlformats-officedocument.theme+xml"/>
  <Override PartName="/ppt/slideLayouts/slideLayout1690.xml" ContentType="application/vnd.openxmlformats-officedocument.presentationml.slideLayout+xml"/>
  <Override PartName="/ppt/slideLayouts/slideLayout1691.xml" ContentType="application/vnd.openxmlformats-officedocument.presentationml.slideLayout+xml"/>
  <Override PartName="/ppt/slideLayouts/slideLayout1692.xml" ContentType="application/vnd.openxmlformats-officedocument.presentationml.slideLayout+xml"/>
  <Override PartName="/ppt/slideLayouts/slideLayout1693.xml" ContentType="application/vnd.openxmlformats-officedocument.presentationml.slideLayout+xml"/>
  <Override PartName="/ppt/slideLayouts/slideLayout1694.xml" ContentType="application/vnd.openxmlformats-officedocument.presentationml.slideLayout+xml"/>
  <Override PartName="/ppt/slideLayouts/slideLayout1695.xml" ContentType="application/vnd.openxmlformats-officedocument.presentationml.slideLayout+xml"/>
  <Override PartName="/ppt/slideLayouts/slideLayout1696.xml" ContentType="application/vnd.openxmlformats-officedocument.presentationml.slideLayout+xml"/>
  <Override PartName="/ppt/slideLayouts/slideLayout1697.xml" ContentType="application/vnd.openxmlformats-officedocument.presentationml.slideLayout+xml"/>
  <Override PartName="/ppt/slideLayouts/slideLayout1698.xml" ContentType="application/vnd.openxmlformats-officedocument.presentationml.slideLayout+xml"/>
  <Override PartName="/ppt/slideLayouts/slideLayout1699.xml" ContentType="application/vnd.openxmlformats-officedocument.presentationml.slideLayout+xml"/>
  <Override PartName="/ppt/slideLayouts/slideLayout1700.xml" ContentType="application/vnd.openxmlformats-officedocument.presentationml.slideLayout+xml"/>
  <Override PartName="/ppt/slideLayouts/slideLayout1701.xml" ContentType="application/vnd.openxmlformats-officedocument.presentationml.slideLayout+xml"/>
  <Override PartName="/ppt/slideLayouts/slideLayout1702.xml" ContentType="application/vnd.openxmlformats-officedocument.presentationml.slideLayout+xml"/>
  <Override PartName="/ppt/slideLayouts/slideLayout1703.xml" ContentType="application/vnd.openxmlformats-officedocument.presentationml.slideLayout+xml"/>
  <Override PartName="/ppt/slideLayouts/slideLayout1704.xml" ContentType="application/vnd.openxmlformats-officedocument.presentationml.slideLayout+xml"/>
  <Override PartName="/ppt/slideLayouts/slideLayout1705.xml" ContentType="application/vnd.openxmlformats-officedocument.presentationml.slideLayout+xml"/>
  <Override PartName="/ppt/slideLayouts/slideLayout1706.xml" ContentType="application/vnd.openxmlformats-officedocument.presentationml.slideLayout+xml"/>
  <Override PartName="/ppt/slideLayouts/slideLayout1707.xml" ContentType="application/vnd.openxmlformats-officedocument.presentationml.slideLayout+xml"/>
  <Override PartName="/ppt/slideLayouts/slideLayout1708.xml" ContentType="application/vnd.openxmlformats-officedocument.presentationml.slideLayout+xml"/>
  <Override PartName="/ppt/slideLayouts/slideLayout1709.xml" ContentType="application/vnd.openxmlformats-officedocument.presentationml.slideLayout+xml"/>
  <Override PartName="/ppt/slideLayouts/slideLayout1710.xml" ContentType="application/vnd.openxmlformats-officedocument.presentationml.slideLayout+xml"/>
  <Override PartName="/ppt/slideLayouts/slideLayout1711.xml" ContentType="application/vnd.openxmlformats-officedocument.presentationml.slideLayout+xml"/>
  <Override PartName="/ppt/slideLayouts/slideLayout1712.xml" ContentType="application/vnd.openxmlformats-officedocument.presentationml.slideLayout+xml"/>
  <Override PartName="/ppt/slideLayouts/slideLayout1713.xml" ContentType="application/vnd.openxmlformats-officedocument.presentationml.slideLayout+xml"/>
  <Override PartName="/ppt/slideLayouts/slideLayout1714.xml" ContentType="application/vnd.openxmlformats-officedocument.presentationml.slideLayout+xml"/>
  <Override PartName="/ppt/slideLayouts/slideLayout1715.xml" ContentType="application/vnd.openxmlformats-officedocument.presentationml.slideLayout+xml"/>
  <Override PartName="/ppt/slideLayouts/slideLayout1716.xml" ContentType="application/vnd.openxmlformats-officedocument.presentationml.slideLayout+xml"/>
  <Override PartName="/ppt/slideLayouts/slideLayout1717.xml" ContentType="application/vnd.openxmlformats-officedocument.presentationml.slideLayout+xml"/>
  <Override PartName="/ppt/slideLayouts/slideLayout1718.xml" ContentType="application/vnd.openxmlformats-officedocument.presentationml.slideLayout+xml"/>
  <Override PartName="/ppt/slideLayouts/slideLayout1719.xml" ContentType="application/vnd.openxmlformats-officedocument.presentationml.slideLayout+xml"/>
  <Override PartName="/ppt/slideLayouts/slideLayout1720.xml" ContentType="application/vnd.openxmlformats-officedocument.presentationml.slideLayout+xml"/>
  <Override PartName="/ppt/slideLayouts/slideLayout1721.xml" ContentType="application/vnd.openxmlformats-officedocument.presentationml.slideLayout+xml"/>
  <Override PartName="/ppt/slideLayouts/slideLayout1722.xml" ContentType="application/vnd.openxmlformats-officedocument.presentationml.slideLayout+xml"/>
  <Override PartName="/ppt/slideLayouts/slideLayout1723.xml" ContentType="application/vnd.openxmlformats-officedocument.presentationml.slideLayout+xml"/>
  <Override PartName="/ppt/slideLayouts/slideLayout1724.xml" ContentType="application/vnd.openxmlformats-officedocument.presentationml.slideLayout+xml"/>
  <Override PartName="/ppt/slideLayouts/slideLayout1725.xml" ContentType="application/vnd.openxmlformats-officedocument.presentationml.slideLayout+xml"/>
  <Override PartName="/ppt/slideLayouts/slideLayout1726.xml" ContentType="application/vnd.openxmlformats-officedocument.presentationml.slideLayout+xml"/>
  <Override PartName="/ppt/slideLayouts/slideLayout1727.xml" ContentType="application/vnd.openxmlformats-officedocument.presentationml.slideLayout+xml"/>
  <Override PartName="/ppt/slideLayouts/slideLayout1728.xml" ContentType="application/vnd.openxmlformats-officedocument.presentationml.slideLayout+xml"/>
  <Override PartName="/ppt/slideLayouts/slideLayout1729.xml" ContentType="application/vnd.openxmlformats-officedocument.presentationml.slideLayout+xml"/>
  <Override PartName="/ppt/slideLayouts/slideLayout1730.xml" ContentType="application/vnd.openxmlformats-officedocument.presentationml.slideLayout+xml"/>
  <Override PartName="/ppt/slideLayouts/slideLayout1731.xml" ContentType="application/vnd.openxmlformats-officedocument.presentationml.slideLayout+xml"/>
  <Override PartName="/ppt/slideLayouts/slideLayout1732.xml" ContentType="application/vnd.openxmlformats-officedocument.presentationml.slideLayout+xml"/>
  <Override PartName="/ppt/slideLayouts/slideLayout1733.xml" ContentType="application/vnd.openxmlformats-officedocument.presentationml.slideLayout+xml"/>
  <Override PartName="/ppt/slideLayouts/slideLayout1734.xml" ContentType="application/vnd.openxmlformats-officedocument.presentationml.slideLayout+xml"/>
  <Override PartName="/ppt/slideLayouts/slideLayout1735.xml" ContentType="application/vnd.openxmlformats-officedocument.presentationml.slideLayout+xml"/>
  <Override PartName="/ppt/slideLayouts/slideLayout1736.xml" ContentType="application/vnd.openxmlformats-officedocument.presentationml.slideLayout+xml"/>
  <Override PartName="/ppt/slideLayouts/slideLayout1737.xml" ContentType="application/vnd.openxmlformats-officedocument.presentationml.slideLayout+xml"/>
  <Override PartName="/ppt/slideLayouts/slideLayout1738.xml" ContentType="application/vnd.openxmlformats-officedocument.presentationml.slideLayout+xml"/>
  <Override PartName="/ppt/slideLayouts/slideLayout1739.xml" ContentType="application/vnd.openxmlformats-officedocument.presentationml.slideLayout+xml"/>
  <Override PartName="/ppt/slideLayouts/slideLayout1740.xml" ContentType="application/vnd.openxmlformats-officedocument.presentationml.slideLayout+xml"/>
  <Override PartName="/ppt/slideLayouts/slideLayout1741.xml" ContentType="application/vnd.openxmlformats-officedocument.presentationml.slideLayout+xml"/>
  <Override PartName="/ppt/slideLayouts/slideLayout1742.xml" ContentType="application/vnd.openxmlformats-officedocument.presentationml.slideLayout+xml"/>
  <Override PartName="/ppt/slideLayouts/slideLayout1743.xml" ContentType="application/vnd.openxmlformats-officedocument.presentationml.slideLayout+xml"/>
  <Override PartName="/ppt/slideLayouts/slideLayout1744.xml" ContentType="application/vnd.openxmlformats-officedocument.presentationml.slideLayout+xml"/>
  <Override PartName="/ppt/slideLayouts/slideLayout1745.xml" ContentType="application/vnd.openxmlformats-officedocument.presentationml.slideLayout+xml"/>
  <Override PartName="/ppt/slideLayouts/slideLayout1746.xml" ContentType="application/vnd.openxmlformats-officedocument.presentationml.slideLayout+xml"/>
  <Override PartName="/ppt/slideLayouts/slideLayout1747.xml" ContentType="application/vnd.openxmlformats-officedocument.presentationml.slideLayout+xml"/>
  <Override PartName="/ppt/slideLayouts/slideLayout1748.xml" ContentType="application/vnd.openxmlformats-officedocument.presentationml.slideLayout+xml"/>
  <Override PartName="/ppt/slideLayouts/slideLayout1749.xml" ContentType="application/vnd.openxmlformats-officedocument.presentationml.slideLayout+xml"/>
  <Override PartName="/ppt/slideLayouts/slideLayout1750.xml" ContentType="application/vnd.openxmlformats-officedocument.presentationml.slideLayout+xml"/>
  <Override PartName="/ppt/slideLayouts/slideLayout1751.xml" ContentType="application/vnd.openxmlformats-officedocument.presentationml.slideLayout+xml"/>
  <Override PartName="/ppt/slideLayouts/slideLayout1752.xml" ContentType="application/vnd.openxmlformats-officedocument.presentationml.slideLayout+xml"/>
  <Override PartName="/ppt/slideLayouts/slideLayout1753.xml" ContentType="application/vnd.openxmlformats-officedocument.presentationml.slideLayout+xml"/>
  <Override PartName="/ppt/slideLayouts/slideLayout1754.xml" ContentType="application/vnd.openxmlformats-officedocument.presentationml.slideLayout+xml"/>
  <Override PartName="/ppt/slideLayouts/slideLayout1755.xml" ContentType="application/vnd.openxmlformats-officedocument.presentationml.slideLayout+xml"/>
  <Override PartName="/ppt/slideLayouts/slideLayout1756.xml" ContentType="application/vnd.openxmlformats-officedocument.presentationml.slideLayout+xml"/>
  <Override PartName="/ppt/slideLayouts/slideLayout1757.xml" ContentType="application/vnd.openxmlformats-officedocument.presentationml.slideLayout+xml"/>
  <Override PartName="/ppt/slideLayouts/slideLayout1758.xml" ContentType="application/vnd.openxmlformats-officedocument.presentationml.slideLayout+xml"/>
  <Override PartName="/ppt/slideLayouts/slideLayout1759.xml" ContentType="application/vnd.openxmlformats-officedocument.presentationml.slideLayout+xml"/>
  <Override PartName="/ppt/slideLayouts/slideLayout1760.xml" ContentType="application/vnd.openxmlformats-officedocument.presentationml.slideLayout+xml"/>
  <Override PartName="/ppt/slideLayouts/slideLayout1761.xml" ContentType="application/vnd.openxmlformats-officedocument.presentationml.slideLayout+xml"/>
  <Override PartName="/ppt/slideLayouts/slideLayout1762.xml" ContentType="application/vnd.openxmlformats-officedocument.presentationml.slideLayout+xml"/>
  <Override PartName="/ppt/slideLayouts/slideLayout1763.xml" ContentType="application/vnd.openxmlformats-officedocument.presentationml.slideLayout+xml"/>
  <Override PartName="/ppt/slideLayouts/slideLayout1764.xml" ContentType="application/vnd.openxmlformats-officedocument.presentationml.slideLayout+xml"/>
  <Override PartName="/ppt/slideLayouts/slideLayout1765.xml" ContentType="application/vnd.openxmlformats-officedocument.presentationml.slideLayout+xml"/>
  <Override PartName="/ppt/slideLayouts/slideLayout1766.xml" ContentType="application/vnd.openxmlformats-officedocument.presentationml.slideLayout+xml"/>
  <Override PartName="/ppt/slideLayouts/slideLayout1767.xml" ContentType="application/vnd.openxmlformats-officedocument.presentationml.slideLayout+xml"/>
  <Override PartName="/ppt/slideLayouts/slideLayout1768.xml" ContentType="application/vnd.openxmlformats-officedocument.presentationml.slideLayout+xml"/>
  <Override PartName="/ppt/slideLayouts/slideLayout1769.xml" ContentType="application/vnd.openxmlformats-officedocument.presentationml.slideLayout+xml"/>
  <Override PartName="/ppt/slideLayouts/slideLayout1770.xml" ContentType="application/vnd.openxmlformats-officedocument.presentationml.slideLayout+xml"/>
  <Override PartName="/ppt/slideLayouts/slideLayout1771.xml" ContentType="application/vnd.openxmlformats-officedocument.presentationml.slideLayout+xml"/>
  <Override PartName="/ppt/slideLayouts/slideLayout1772.xml" ContentType="application/vnd.openxmlformats-officedocument.presentationml.slideLayout+xml"/>
  <Override PartName="/ppt/slideLayouts/slideLayout1773.xml" ContentType="application/vnd.openxmlformats-officedocument.presentationml.slideLayout+xml"/>
  <Override PartName="/ppt/slideLayouts/slideLayout1774.xml" ContentType="application/vnd.openxmlformats-officedocument.presentationml.slideLayout+xml"/>
  <Override PartName="/ppt/slideLayouts/slideLayout1775.xml" ContentType="application/vnd.openxmlformats-officedocument.presentationml.slideLayout+xml"/>
  <Override PartName="/ppt/slideLayouts/slideLayout1776.xml" ContentType="application/vnd.openxmlformats-officedocument.presentationml.slideLayout+xml"/>
  <Override PartName="/ppt/slideLayouts/slideLayout1777.xml" ContentType="application/vnd.openxmlformats-officedocument.presentationml.slideLayout+xml"/>
  <Override PartName="/ppt/slideLayouts/slideLayout1778.xml" ContentType="application/vnd.openxmlformats-officedocument.presentationml.slideLayout+xml"/>
  <Override PartName="/ppt/slideLayouts/slideLayout1779.xml" ContentType="application/vnd.openxmlformats-officedocument.presentationml.slideLayout+xml"/>
  <Override PartName="/ppt/slideLayouts/slideLayout1780.xml" ContentType="application/vnd.openxmlformats-officedocument.presentationml.slideLayout+xml"/>
  <Override PartName="/ppt/slideLayouts/slideLayout1781.xml" ContentType="application/vnd.openxmlformats-officedocument.presentationml.slideLayout+xml"/>
  <Override PartName="/ppt/slideLayouts/slideLayout1782.xml" ContentType="application/vnd.openxmlformats-officedocument.presentationml.slideLayout+xml"/>
  <Override PartName="/ppt/slideLayouts/slideLayout1783.xml" ContentType="application/vnd.openxmlformats-officedocument.presentationml.slideLayout+xml"/>
  <Override PartName="/ppt/slideLayouts/slideLayout1784.xml" ContentType="application/vnd.openxmlformats-officedocument.presentationml.slideLayout+xml"/>
  <Override PartName="/ppt/slideLayouts/slideLayout1785.xml" ContentType="application/vnd.openxmlformats-officedocument.presentationml.slideLayout+xml"/>
  <Override PartName="/ppt/slideLayouts/slideLayout1786.xml" ContentType="application/vnd.openxmlformats-officedocument.presentationml.slideLayout+xml"/>
  <Override PartName="/ppt/slideLayouts/slideLayout1787.xml" ContentType="application/vnd.openxmlformats-officedocument.presentationml.slideLayout+xml"/>
  <Override PartName="/ppt/slideLayouts/slideLayout1788.xml" ContentType="application/vnd.openxmlformats-officedocument.presentationml.slideLayout+xml"/>
  <Override PartName="/ppt/slideLayouts/slideLayout1789.xml" ContentType="application/vnd.openxmlformats-officedocument.presentationml.slideLayout+xml"/>
  <Override PartName="/ppt/slideLayouts/slideLayout1790.xml" ContentType="application/vnd.openxmlformats-officedocument.presentationml.slideLayout+xml"/>
  <Override PartName="/ppt/slideLayouts/slideLayout1791.xml" ContentType="application/vnd.openxmlformats-officedocument.presentationml.slideLayout+xml"/>
  <Override PartName="/ppt/slideLayouts/slideLayout1792.xml" ContentType="application/vnd.openxmlformats-officedocument.presentationml.slideLayout+xml"/>
  <Override PartName="/ppt/slideLayouts/slideLayout1793.xml" ContentType="application/vnd.openxmlformats-officedocument.presentationml.slideLayout+xml"/>
  <Override PartName="/ppt/slideLayouts/slideLayout1794.xml" ContentType="application/vnd.openxmlformats-officedocument.presentationml.slideLayout+xml"/>
  <Override PartName="/ppt/slideLayouts/slideLayout1795.xml" ContentType="application/vnd.openxmlformats-officedocument.presentationml.slideLayout+xml"/>
  <Override PartName="/ppt/slideLayouts/slideLayout1796.xml" ContentType="application/vnd.openxmlformats-officedocument.presentationml.slideLayout+xml"/>
  <Override PartName="/ppt/slideLayouts/slideLayout1797.xml" ContentType="application/vnd.openxmlformats-officedocument.presentationml.slideLayout+xml"/>
  <Override PartName="/ppt/slideLayouts/slideLayout1798.xml" ContentType="application/vnd.openxmlformats-officedocument.presentationml.slideLayout+xml"/>
  <Override PartName="/ppt/slideLayouts/slideLayout1799.xml" ContentType="application/vnd.openxmlformats-officedocument.presentationml.slideLayout+xml"/>
  <Override PartName="/ppt/slideLayouts/slideLayout1800.xml" ContentType="application/vnd.openxmlformats-officedocument.presentationml.slideLayout+xml"/>
  <Override PartName="/ppt/slideLayouts/slideLayout1801.xml" ContentType="application/vnd.openxmlformats-officedocument.presentationml.slideLayout+xml"/>
  <Override PartName="/ppt/slideLayouts/slideLayout1802.xml" ContentType="application/vnd.openxmlformats-officedocument.presentationml.slideLayout+xml"/>
  <Override PartName="/ppt/slideLayouts/slideLayout1803.xml" ContentType="application/vnd.openxmlformats-officedocument.presentationml.slideLayout+xml"/>
  <Override PartName="/ppt/slideLayouts/slideLayout1804.xml" ContentType="application/vnd.openxmlformats-officedocument.presentationml.slideLayout+xml"/>
  <Override PartName="/ppt/slideLayouts/slideLayout1805.xml" ContentType="application/vnd.openxmlformats-officedocument.presentationml.slideLayout+xml"/>
  <Override PartName="/ppt/slideLayouts/slideLayout1806.xml" ContentType="application/vnd.openxmlformats-officedocument.presentationml.slideLayout+xml"/>
  <Override PartName="/ppt/slideLayouts/slideLayout1807.xml" ContentType="application/vnd.openxmlformats-officedocument.presentationml.slideLayout+xml"/>
  <Override PartName="/ppt/slideLayouts/slideLayout1808.xml" ContentType="application/vnd.openxmlformats-officedocument.presentationml.slideLayout+xml"/>
  <Override PartName="/ppt/slideLayouts/slideLayout1809.xml" ContentType="application/vnd.openxmlformats-officedocument.presentationml.slideLayout+xml"/>
  <Override PartName="/ppt/slideLayouts/slideLayout1810.xml" ContentType="application/vnd.openxmlformats-officedocument.presentationml.slideLayout+xml"/>
  <Override PartName="/ppt/slideLayouts/slideLayout1811.xml" ContentType="application/vnd.openxmlformats-officedocument.presentationml.slideLayout+xml"/>
  <Override PartName="/ppt/slideLayouts/slideLayout1812.xml" ContentType="application/vnd.openxmlformats-officedocument.presentationml.slideLayout+xml"/>
  <Override PartName="/ppt/slideLayouts/slideLayout1813.xml" ContentType="application/vnd.openxmlformats-officedocument.presentationml.slideLayout+xml"/>
  <Override PartName="/ppt/slideLayouts/slideLayout1814.xml" ContentType="application/vnd.openxmlformats-officedocument.presentationml.slideLayout+xml"/>
  <Override PartName="/ppt/slideLayouts/slideLayout1815.xml" ContentType="application/vnd.openxmlformats-officedocument.presentationml.slideLayout+xml"/>
  <Override PartName="/ppt/slideLayouts/slideLayout1816.xml" ContentType="application/vnd.openxmlformats-officedocument.presentationml.slideLayout+xml"/>
  <Override PartName="/ppt/slideLayouts/slideLayout1817.xml" ContentType="application/vnd.openxmlformats-officedocument.presentationml.slideLayout+xml"/>
  <Override PartName="/ppt/slideLayouts/slideLayout1818.xml" ContentType="application/vnd.openxmlformats-officedocument.presentationml.slideLayout+xml"/>
  <Override PartName="/ppt/slideLayouts/slideLayout1819.xml" ContentType="application/vnd.openxmlformats-officedocument.presentationml.slideLayout+xml"/>
  <Override PartName="/ppt/slideLayouts/slideLayout1820.xml" ContentType="application/vnd.openxmlformats-officedocument.presentationml.slideLayout+xml"/>
  <Override PartName="/ppt/slideLayouts/slideLayout1821.xml" ContentType="application/vnd.openxmlformats-officedocument.presentationml.slideLayout+xml"/>
  <Override PartName="/ppt/slideLayouts/slideLayout1822.xml" ContentType="application/vnd.openxmlformats-officedocument.presentationml.slideLayout+xml"/>
  <Override PartName="/ppt/slideLayouts/slideLayout1823.xml" ContentType="application/vnd.openxmlformats-officedocument.presentationml.slideLayout+xml"/>
  <Override PartName="/ppt/slideLayouts/slideLayout1824.xml" ContentType="application/vnd.openxmlformats-officedocument.presentationml.slideLayout+xml"/>
  <Override PartName="/ppt/slideLayouts/slideLayout1825.xml" ContentType="application/vnd.openxmlformats-officedocument.presentationml.slideLayout+xml"/>
  <Override PartName="/ppt/slideLayouts/slideLayout1826.xml" ContentType="application/vnd.openxmlformats-officedocument.presentationml.slideLayout+xml"/>
  <Override PartName="/ppt/slideLayouts/slideLayout1827.xml" ContentType="application/vnd.openxmlformats-officedocument.presentationml.slideLayout+xml"/>
  <Override PartName="/ppt/slideLayouts/slideLayout1828.xml" ContentType="application/vnd.openxmlformats-officedocument.presentationml.slideLayout+xml"/>
  <Override PartName="/ppt/slideLayouts/slideLayout1829.xml" ContentType="application/vnd.openxmlformats-officedocument.presentationml.slideLayout+xml"/>
  <Override PartName="/ppt/slideLayouts/slideLayout1830.xml" ContentType="application/vnd.openxmlformats-officedocument.presentationml.slideLayout+xml"/>
  <Override PartName="/ppt/slideLayouts/slideLayout1831.xml" ContentType="application/vnd.openxmlformats-officedocument.presentationml.slideLayout+xml"/>
  <Override PartName="/ppt/slideLayouts/slideLayout1832.xml" ContentType="application/vnd.openxmlformats-officedocument.presentationml.slideLayout+xml"/>
  <Override PartName="/ppt/slideLayouts/slideLayout1833.xml" ContentType="application/vnd.openxmlformats-officedocument.presentationml.slideLayout+xml"/>
  <Override PartName="/ppt/slideLayouts/slideLayout1834.xml" ContentType="application/vnd.openxmlformats-officedocument.presentationml.slideLayout+xml"/>
  <Override PartName="/ppt/slideLayouts/slideLayout1835.xml" ContentType="application/vnd.openxmlformats-officedocument.presentationml.slideLayout+xml"/>
  <Override PartName="/ppt/slideLayouts/slideLayout1836.xml" ContentType="application/vnd.openxmlformats-officedocument.presentationml.slideLayout+xml"/>
  <Override PartName="/ppt/slideLayouts/slideLayout1837.xml" ContentType="application/vnd.openxmlformats-officedocument.presentationml.slideLayout+xml"/>
  <Override PartName="/ppt/slideLayouts/slideLayout1838.xml" ContentType="application/vnd.openxmlformats-officedocument.presentationml.slideLayout+xml"/>
  <Override PartName="/ppt/slideLayouts/slideLayout1839.xml" ContentType="application/vnd.openxmlformats-officedocument.presentationml.slideLayout+xml"/>
  <Override PartName="/ppt/slideLayouts/slideLayout1840.xml" ContentType="application/vnd.openxmlformats-officedocument.presentationml.slideLayout+xml"/>
  <Override PartName="/ppt/slideLayouts/slideLayout1841.xml" ContentType="application/vnd.openxmlformats-officedocument.presentationml.slideLayout+xml"/>
  <Override PartName="/ppt/slideLayouts/slideLayout1842.xml" ContentType="application/vnd.openxmlformats-officedocument.presentationml.slideLayout+xml"/>
  <Override PartName="/ppt/slideLayouts/slideLayout1843.xml" ContentType="application/vnd.openxmlformats-officedocument.presentationml.slideLayout+xml"/>
  <Override PartName="/ppt/slideLayouts/slideLayout1844.xml" ContentType="application/vnd.openxmlformats-officedocument.presentationml.slideLayout+xml"/>
  <Override PartName="/ppt/slideLayouts/slideLayout1845.xml" ContentType="application/vnd.openxmlformats-officedocument.presentationml.slideLayout+xml"/>
  <Override PartName="/ppt/slideLayouts/slideLayout1846.xml" ContentType="application/vnd.openxmlformats-officedocument.presentationml.slideLayout+xml"/>
  <Override PartName="/ppt/slideLayouts/slideLayout1847.xml" ContentType="application/vnd.openxmlformats-officedocument.presentationml.slideLayout+xml"/>
  <Override PartName="/ppt/slideLayouts/slideLayout1848.xml" ContentType="application/vnd.openxmlformats-officedocument.presentationml.slideLayout+xml"/>
  <Override PartName="/ppt/slideLayouts/slideLayout1849.xml" ContentType="application/vnd.openxmlformats-officedocument.presentationml.slideLayout+xml"/>
  <Override PartName="/ppt/slideLayouts/slideLayout1850.xml" ContentType="application/vnd.openxmlformats-officedocument.presentationml.slideLayout+xml"/>
  <Override PartName="/ppt/slideLayouts/slideLayout1851.xml" ContentType="application/vnd.openxmlformats-officedocument.presentationml.slideLayout+xml"/>
  <Override PartName="/ppt/slideLayouts/slideLayout1852.xml" ContentType="application/vnd.openxmlformats-officedocument.presentationml.slideLayout+xml"/>
  <Override PartName="/ppt/slideLayouts/slideLayout1853.xml" ContentType="application/vnd.openxmlformats-officedocument.presentationml.slideLayout+xml"/>
  <Override PartName="/ppt/slideLayouts/slideLayout1854.xml" ContentType="application/vnd.openxmlformats-officedocument.presentationml.slideLayout+xml"/>
  <Override PartName="/ppt/slideLayouts/slideLayout1855.xml" ContentType="application/vnd.openxmlformats-officedocument.presentationml.slideLayout+xml"/>
  <Override PartName="/ppt/slideLayouts/slideLayout1856.xml" ContentType="application/vnd.openxmlformats-officedocument.presentationml.slideLayout+xml"/>
  <Override PartName="/ppt/theme/theme12.xml" ContentType="application/vnd.openxmlformats-officedocument.theme+xml"/>
  <Override PartName="/ppt/slideLayouts/slideLayout1857.xml" ContentType="application/vnd.openxmlformats-officedocument.presentationml.slideLayout+xml"/>
  <Override PartName="/ppt/slideLayouts/slideLayout1858.xml" ContentType="application/vnd.openxmlformats-officedocument.presentationml.slideLayout+xml"/>
  <Override PartName="/ppt/slideLayouts/slideLayout1859.xml" ContentType="application/vnd.openxmlformats-officedocument.presentationml.slideLayout+xml"/>
  <Override PartName="/ppt/slideLayouts/slideLayout1860.xml" ContentType="application/vnd.openxmlformats-officedocument.presentationml.slideLayout+xml"/>
  <Override PartName="/ppt/slideLayouts/slideLayout1861.xml" ContentType="application/vnd.openxmlformats-officedocument.presentationml.slideLayout+xml"/>
  <Override PartName="/ppt/slideLayouts/slideLayout1862.xml" ContentType="application/vnd.openxmlformats-officedocument.presentationml.slideLayout+xml"/>
  <Override PartName="/ppt/slideLayouts/slideLayout1863.xml" ContentType="application/vnd.openxmlformats-officedocument.presentationml.slideLayout+xml"/>
  <Override PartName="/ppt/slideLayouts/slideLayout1864.xml" ContentType="application/vnd.openxmlformats-officedocument.presentationml.slideLayout+xml"/>
  <Override PartName="/ppt/slideLayouts/slideLayout1865.xml" ContentType="application/vnd.openxmlformats-officedocument.presentationml.slideLayout+xml"/>
  <Override PartName="/ppt/slideLayouts/slideLayout1866.xml" ContentType="application/vnd.openxmlformats-officedocument.presentationml.slideLayout+xml"/>
  <Override PartName="/ppt/slideLayouts/slideLayout1867.xml" ContentType="application/vnd.openxmlformats-officedocument.presentationml.slideLayout+xml"/>
  <Override PartName="/ppt/slideLayouts/slideLayout1868.xml" ContentType="application/vnd.openxmlformats-officedocument.presentationml.slideLayout+xml"/>
  <Override PartName="/ppt/slideLayouts/slideLayout1869.xml" ContentType="application/vnd.openxmlformats-officedocument.presentationml.slideLayout+xml"/>
  <Override PartName="/ppt/slideLayouts/slideLayout1870.xml" ContentType="application/vnd.openxmlformats-officedocument.presentationml.slideLayout+xml"/>
  <Override PartName="/ppt/slideLayouts/slideLayout1871.xml" ContentType="application/vnd.openxmlformats-officedocument.presentationml.slideLayout+xml"/>
  <Override PartName="/ppt/slideLayouts/slideLayout1872.xml" ContentType="application/vnd.openxmlformats-officedocument.presentationml.slideLayout+xml"/>
  <Override PartName="/ppt/slideLayouts/slideLayout1873.xml" ContentType="application/vnd.openxmlformats-officedocument.presentationml.slideLayout+xml"/>
  <Override PartName="/ppt/slideLayouts/slideLayout1874.xml" ContentType="application/vnd.openxmlformats-officedocument.presentationml.slideLayout+xml"/>
  <Override PartName="/ppt/slideLayouts/slideLayout1875.xml" ContentType="application/vnd.openxmlformats-officedocument.presentationml.slideLayout+xml"/>
  <Override PartName="/ppt/slideLayouts/slideLayout1876.xml" ContentType="application/vnd.openxmlformats-officedocument.presentationml.slideLayout+xml"/>
  <Override PartName="/ppt/slideLayouts/slideLayout1877.xml" ContentType="application/vnd.openxmlformats-officedocument.presentationml.slideLayout+xml"/>
  <Override PartName="/ppt/slideLayouts/slideLayout1878.xml" ContentType="application/vnd.openxmlformats-officedocument.presentationml.slideLayout+xml"/>
  <Override PartName="/ppt/slideLayouts/slideLayout1879.xml" ContentType="application/vnd.openxmlformats-officedocument.presentationml.slideLayout+xml"/>
  <Override PartName="/ppt/slideLayouts/slideLayout1880.xml" ContentType="application/vnd.openxmlformats-officedocument.presentationml.slideLayout+xml"/>
  <Override PartName="/ppt/slideLayouts/slideLayout1881.xml" ContentType="application/vnd.openxmlformats-officedocument.presentationml.slideLayout+xml"/>
  <Override PartName="/ppt/slideLayouts/slideLayout1882.xml" ContentType="application/vnd.openxmlformats-officedocument.presentationml.slideLayout+xml"/>
  <Override PartName="/ppt/slideLayouts/slideLayout1883.xml" ContentType="application/vnd.openxmlformats-officedocument.presentationml.slideLayout+xml"/>
  <Override PartName="/ppt/slideLayouts/slideLayout1884.xml" ContentType="application/vnd.openxmlformats-officedocument.presentationml.slideLayout+xml"/>
  <Override PartName="/ppt/slideLayouts/slideLayout1885.xml" ContentType="application/vnd.openxmlformats-officedocument.presentationml.slideLayout+xml"/>
  <Override PartName="/ppt/slideLayouts/slideLayout1886.xml" ContentType="application/vnd.openxmlformats-officedocument.presentationml.slideLayout+xml"/>
  <Override PartName="/ppt/slideLayouts/slideLayout1887.xml" ContentType="application/vnd.openxmlformats-officedocument.presentationml.slideLayout+xml"/>
  <Override PartName="/ppt/slideLayouts/slideLayout1888.xml" ContentType="application/vnd.openxmlformats-officedocument.presentationml.slideLayout+xml"/>
  <Override PartName="/ppt/slideLayouts/slideLayout1889.xml" ContentType="application/vnd.openxmlformats-officedocument.presentationml.slideLayout+xml"/>
  <Override PartName="/ppt/slideLayouts/slideLayout1890.xml" ContentType="application/vnd.openxmlformats-officedocument.presentationml.slideLayout+xml"/>
  <Override PartName="/ppt/slideLayouts/slideLayout1891.xml" ContentType="application/vnd.openxmlformats-officedocument.presentationml.slideLayout+xml"/>
  <Override PartName="/ppt/slideLayouts/slideLayout1892.xml" ContentType="application/vnd.openxmlformats-officedocument.presentationml.slideLayout+xml"/>
  <Override PartName="/ppt/slideLayouts/slideLayout1893.xml" ContentType="application/vnd.openxmlformats-officedocument.presentationml.slideLayout+xml"/>
  <Override PartName="/ppt/slideLayouts/slideLayout1894.xml" ContentType="application/vnd.openxmlformats-officedocument.presentationml.slideLayout+xml"/>
  <Override PartName="/ppt/slideLayouts/slideLayout1895.xml" ContentType="application/vnd.openxmlformats-officedocument.presentationml.slideLayout+xml"/>
  <Override PartName="/ppt/slideLayouts/slideLayout1896.xml" ContentType="application/vnd.openxmlformats-officedocument.presentationml.slideLayout+xml"/>
  <Override PartName="/ppt/slideLayouts/slideLayout1897.xml" ContentType="application/vnd.openxmlformats-officedocument.presentationml.slideLayout+xml"/>
  <Override PartName="/ppt/slideLayouts/slideLayout1898.xml" ContentType="application/vnd.openxmlformats-officedocument.presentationml.slideLayout+xml"/>
  <Override PartName="/ppt/slideLayouts/slideLayout1899.xml" ContentType="application/vnd.openxmlformats-officedocument.presentationml.slideLayout+xml"/>
  <Override PartName="/ppt/slideLayouts/slideLayout1900.xml" ContentType="application/vnd.openxmlformats-officedocument.presentationml.slideLayout+xml"/>
  <Override PartName="/ppt/slideLayouts/slideLayout1901.xml" ContentType="application/vnd.openxmlformats-officedocument.presentationml.slideLayout+xml"/>
  <Override PartName="/ppt/slideLayouts/slideLayout1902.xml" ContentType="application/vnd.openxmlformats-officedocument.presentationml.slideLayout+xml"/>
  <Override PartName="/ppt/slideLayouts/slideLayout1903.xml" ContentType="application/vnd.openxmlformats-officedocument.presentationml.slideLayout+xml"/>
  <Override PartName="/ppt/slideLayouts/slideLayout1904.xml" ContentType="application/vnd.openxmlformats-officedocument.presentationml.slideLayout+xml"/>
  <Override PartName="/ppt/slideLayouts/slideLayout1905.xml" ContentType="application/vnd.openxmlformats-officedocument.presentationml.slideLayout+xml"/>
  <Override PartName="/ppt/slideLayouts/slideLayout1906.xml" ContentType="application/vnd.openxmlformats-officedocument.presentationml.slideLayout+xml"/>
  <Override PartName="/ppt/slideLayouts/slideLayout1907.xml" ContentType="application/vnd.openxmlformats-officedocument.presentationml.slideLayout+xml"/>
  <Override PartName="/ppt/slideLayouts/slideLayout1908.xml" ContentType="application/vnd.openxmlformats-officedocument.presentationml.slideLayout+xml"/>
  <Override PartName="/ppt/slideLayouts/slideLayout1909.xml" ContentType="application/vnd.openxmlformats-officedocument.presentationml.slideLayout+xml"/>
  <Override PartName="/ppt/slideLayouts/slideLayout1910.xml" ContentType="application/vnd.openxmlformats-officedocument.presentationml.slideLayout+xml"/>
  <Override PartName="/ppt/slideLayouts/slideLayout1911.xml" ContentType="application/vnd.openxmlformats-officedocument.presentationml.slideLayout+xml"/>
  <Override PartName="/ppt/slideLayouts/slideLayout1912.xml" ContentType="application/vnd.openxmlformats-officedocument.presentationml.slideLayout+xml"/>
  <Override PartName="/ppt/slideLayouts/slideLayout1913.xml" ContentType="application/vnd.openxmlformats-officedocument.presentationml.slideLayout+xml"/>
  <Override PartName="/ppt/slideLayouts/slideLayout1914.xml" ContentType="application/vnd.openxmlformats-officedocument.presentationml.slideLayout+xml"/>
  <Override PartName="/ppt/slideLayouts/slideLayout1915.xml" ContentType="application/vnd.openxmlformats-officedocument.presentationml.slideLayout+xml"/>
  <Override PartName="/ppt/slideLayouts/slideLayout1916.xml" ContentType="application/vnd.openxmlformats-officedocument.presentationml.slideLayout+xml"/>
  <Override PartName="/ppt/slideLayouts/slideLayout1917.xml" ContentType="application/vnd.openxmlformats-officedocument.presentationml.slideLayout+xml"/>
  <Override PartName="/ppt/slideLayouts/slideLayout1918.xml" ContentType="application/vnd.openxmlformats-officedocument.presentationml.slideLayout+xml"/>
  <Override PartName="/ppt/slideLayouts/slideLayout1919.xml" ContentType="application/vnd.openxmlformats-officedocument.presentationml.slideLayout+xml"/>
  <Override PartName="/ppt/slideLayouts/slideLayout1920.xml" ContentType="application/vnd.openxmlformats-officedocument.presentationml.slideLayout+xml"/>
  <Override PartName="/ppt/slideLayouts/slideLayout1921.xml" ContentType="application/vnd.openxmlformats-officedocument.presentationml.slideLayout+xml"/>
  <Override PartName="/ppt/slideLayouts/slideLayout1922.xml" ContentType="application/vnd.openxmlformats-officedocument.presentationml.slideLayout+xml"/>
  <Override PartName="/ppt/slideLayouts/slideLayout1923.xml" ContentType="application/vnd.openxmlformats-officedocument.presentationml.slideLayout+xml"/>
  <Override PartName="/ppt/slideLayouts/slideLayout1924.xml" ContentType="application/vnd.openxmlformats-officedocument.presentationml.slideLayout+xml"/>
  <Override PartName="/ppt/slideLayouts/slideLayout1925.xml" ContentType="application/vnd.openxmlformats-officedocument.presentationml.slideLayout+xml"/>
  <Override PartName="/ppt/slideLayouts/slideLayout1926.xml" ContentType="application/vnd.openxmlformats-officedocument.presentationml.slideLayout+xml"/>
  <Override PartName="/ppt/slideLayouts/slideLayout1927.xml" ContentType="application/vnd.openxmlformats-officedocument.presentationml.slideLayout+xml"/>
  <Override PartName="/ppt/slideLayouts/slideLayout1928.xml" ContentType="application/vnd.openxmlformats-officedocument.presentationml.slideLayout+xml"/>
  <Override PartName="/ppt/slideLayouts/slideLayout1929.xml" ContentType="application/vnd.openxmlformats-officedocument.presentationml.slideLayout+xml"/>
  <Override PartName="/ppt/slideLayouts/slideLayout1930.xml" ContentType="application/vnd.openxmlformats-officedocument.presentationml.slideLayout+xml"/>
  <Override PartName="/ppt/slideLayouts/slideLayout1931.xml" ContentType="application/vnd.openxmlformats-officedocument.presentationml.slideLayout+xml"/>
  <Override PartName="/ppt/slideLayouts/slideLayout1932.xml" ContentType="application/vnd.openxmlformats-officedocument.presentationml.slideLayout+xml"/>
  <Override PartName="/ppt/slideLayouts/slideLayout1933.xml" ContentType="application/vnd.openxmlformats-officedocument.presentationml.slideLayout+xml"/>
  <Override PartName="/ppt/slideLayouts/slideLayout1934.xml" ContentType="application/vnd.openxmlformats-officedocument.presentationml.slideLayout+xml"/>
  <Override PartName="/ppt/slideLayouts/slideLayout1935.xml" ContentType="application/vnd.openxmlformats-officedocument.presentationml.slideLayout+xml"/>
  <Override PartName="/ppt/slideLayouts/slideLayout1936.xml" ContentType="application/vnd.openxmlformats-officedocument.presentationml.slideLayout+xml"/>
  <Override PartName="/ppt/slideLayouts/slideLayout1937.xml" ContentType="application/vnd.openxmlformats-officedocument.presentationml.slideLayout+xml"/>
  <Override PartName="/ppt/slideLayouts/slideLayout1938.xml" ContentType="application/vnd.openxmlformats-officedocument.presentationml.slideLayout+xml"/>
  <Override PartName="/ppt/slideLayouts/slideLayout1939.xml" ContentType="application/vnd.openxmlformats-officedocument.presentationml.slideLayout+xml"/>
  <Override PartName="/ppt/slideLayouts/slideLayout1940.xml" ContentType="application/vnd.openxmlformats-officedocument.presentationml.slideLayout+xml"/>
  <Override PartName="/ppt/slideLayouts/slideLayout1941.xml" ContentType="application/vnd.openxmlformats-officedocument.presentationml.slideLayout+xml"/>
  <Override PartName="/ppt/slideLayouts/slideLayout1942.xml" ContentType="application/vnd.openxmlformats-officedocument.presentationml.slideLayout+xml"/>
  <Override PartName="/ppt/slideLayouts/slideLayout1943.xml" ContentType="application/vnd.openxmlformats-officedocument.presentationml.slideLayout+xml"/>
  <Override PartName="/ppt/slideLayouts/slideLayout1944.xml" ContentType="application/vnd.openxmlformats-officedocument.presentationml.slideLayout+xml"/>
  <Override PartName="/ppt/slideLayouts/slideLayout1945.xml" ContentType="application/vnd.openxmlformats-officedocument.presentationml.slideLayout+xml"/>
  <Override PartName="/ppt/slideLayouts/slideLayout1946.xml" ContentType="application/vnd.openxmlformats-officedocument.presentationml.slideLayout+xml"/>
  <Override PartName="/ppt/slideLayouts/slideLayout1947.xml" ContentType="application/vnd.openxmlformats-officedocument.presentationml.slideLayout+xml"/>
  <Override PartName="/ppt/slideLayouts/slideLayout1948.xml" ContentType="application/vnd.openxmlformats-officedocument.presentationml.slideLayout+xml"/>
  <Override PartName="/ppt/slideLayouts/slideLayout1949.xml" ContentType="application/vnd.openxmlformats-officedocument.presentationml.slideLayout+xml"/>
  <Override PartName="/ppt/slideLayouts/slideLayout1950.xml" ContentType="application/vnd.openxmlformats-officedocument.presentationml.slideLayout+xml"/>
  <Override PartName="/ppt/slideLayouts/slideLayout1951.xml" ContentType="application/vnd.openxmlformats-officedocument.presentationml.slideLayout+xml"/>
  <Override PartName="/ppt/slideLayouts/slideLayout1952.xml" ContentType="application/vnd.openxmlformats-officedocument.presentationml.slideLayout+xml"/>
  <Override PartName="/ppt/slideLayouts/slideLayout1953.xml" ContentType="application/vnd.openxmlformats-officedocument.presentationml.slideLayout+xml"/>
  <Override PartName="/ppt/slideLayouts/slideLayout1954.xml" ContentType="application/vnd.openxmlformats-officedocument.presentationml.slideLayout+xml"/>
  <Override PartName="/ppt/slideLayouts/slideLayout1955.xml" ContentType="application/vnd.openxmlformats-officedocument.presentationml.slideLayout+xml"/>
  <Override PartName="/ppt/slideLayouts/slideLayout1956.xml" ContentType="application/vnd.openxmlformats-officedocument.presentationml.slideLayout+xml"/>
  <Override PartName="/ppt/slideLayouts/slideLayout1957.xml" ContentType="application/vnd.openxmlformats-officedocument.presentationml.slideLayout+xml"/>
  <Override PartName="/ppt/slideLayouts/slideLayout1958.xml" ContentType="application/vnd.openxmlformats-officedocument.presentationml.slideLayout+xml"/>
  <Override PartName="/ppt/slideLayouts/slideLayout1959.xml" ContentType="application/vnd.openxmlformats-officedocument.presentationml.slideLayout+xml"/>
  <Override PartName="/ppt/slideLayouts/slideLayout1960.xml" ContentType="application/vnd.openxmlformats-officedocument.presentationml.slideLayout+xml"/>
  <Override PartName="/ppt/slideLayouts/slideLayout1961.xml" ContentType="application/vnd.openxmlformats-officedocument.presentationml.slideLayout+xml"/>
  <Override PartName="/ppt/slideLayouts/slideLayout1962.xml" ContentType="application/vnd.openxmlformats-officedocument.presentationml.slideLayout+xml"/>
  <Override PartName="/ppt/slideLayouts/slideLayout1963.xml" ContentType="application/vnd.openxmlformats-officedocument.presentationml.slideLayout+xml"/>
  <Override PartName="/ppt/slideLayouts/slideLayout1964.xml" ContentType="application/vnd.openxmlformats-officedocument.presentationml.slideLayout+xml"/>
  <Override PartName="/ppt/slideLayouts/slideLayout1965.xml" ContentType="application/vnd.openxmlformats-officedocument.presentationml.slideLayout+xml"/>
  <Override PartName="/ppt/slideLayouts/slideLayout1966.xml" ContentType="application/vnd.openxmlformats-officedocument.presentationml.slideLayout+xml"/>
  <Override PartName="/ppt/slideLayouts/slideLayout1967.xml" ContentType="application/vnd.openxmlformats-officedocument.presentationml.slideLayout+xml"/>
  <Override PartName="/ppt/slideLayouts/slideLayout1968.xml" ContentType="application/vnd.openxmlformats-officedocument.presentationml.slideLayout+xml"/>
  <Override PartName="/ppt/slideLayouts/slideLayout1969.xml" ContentType="application/vnd.openxmlformats-officedocument.presentationml.slideLayout+xml"/>
  <Override PartName="/ppt/slideLayouts/slideLayout1970.xml" ContentType="application/vnd.openxmlformats-officedocument.presentationml.slideLayout+xml"/>
  <Override PartName="/ppt/slideLayouts/slideLayout1971.xml" ContentType="application/vnd.openxmlformats-officedocument.presentationml.slideLayout+xml"/>
  <Override PartName="/ppt/slideLayouts/slideLayout1972.xml" ContentType="application/vnd.openxmlformats-officedocument.presentationml.slideLayout+xml"/>
  <Override PartName="/ppt/slideLayouts/slideLayout1973.xml" ContentType="application/vnd.openxmlformats-officedocument.presentationml.slideLayout+xml"/>
  <Override PartName="/ppt/slideLayouts/slideLayout1974.xml" ContentType="application/vnd.openxmlformats-officedocument.presentationml.slideLayout+xml"/>
  <Override PartName="/ppt/slideLayouts/slideLayout1975.xml" ContentType="application/vnd.openxmlformats-officedocument.presentationml.slideLayout+xml"/>
  <Override PartName="/ppt/slideLayouts/slideLayout1976.xml" ContentType="application/vnd.openxmlformats-officedocument.presentationml.slideLayout+xml"/>
  <Override PartName="/ppt/slideLayouts/slideLayout1977.xml" ContentType="application/vnd.openxmlformats-officedocument.presentationml.slideLayout+xml"/>
  <Override PartName="/ppt/slideLayouts/slideLayout1978.xml" ContentType="application/vnd.openxmlformats-officedocument.presentationml.slideLayout+xml"/>
  <Override PartName="/ppt/slideLayouts/slideLayout1979.xml" ContentType="application/vnd.openxmlformats-officedocument.presentationml.slideLayout+xml"/>
  <Override PartName="/ppt/slideLayouts/slideLayout1980.xml" ContentType="application/vnd.openxmlformats-officedocument.presentationml.slideLayout+xml"/>
  <Override PartName="/ppt/slideLayouts/slideLayout1981.xml" ContentType="application/vnd.openxmlformats-officedocument.presentationml.slideLayout+xml"/>
  <Override PartName="/ppt/slideLayouts/slideLayout1982.xml" ContentType="application/vnd.openxmlformats-officedocument.presentationml.slideLayout+xml"/>
  <Override PartName="/ppt/slideLayouts/slideLayout1983.xml" ContentType="application/vnd.openxmlformats-officedocument.presentationml.slideLayout+xml"/>
  <Override PartName="/ppt/slideLayouts/slideLayout1984.xml" ContentType="application/vnd.openxmlformats-officedocument.presentationml.slideLayout+xml"/>
  <Override PartName="/ppt/slideLayouts/slideLayout1985.xml" ContentType="application/vnd.openxmlformats-officedocument.presentationml.slideLayout+xml"/>
  <Override PartName="/ppt/slideLayouts/slideLayout1986.xml" ContentType="application/vnd.openxmlformats-officedocument.presentationml.slideLayout+xml"/>
  <Override PartName="/ppt/slideLayouts/slideLayout1987.xml" ContentType="application/vnd.openxmlformats-officedocument.presentationml.slideLayout+xml"/>
  <Override PartName="/ppt/slideLayouts/slideLayout1988.xml" ContentType="application/vnd.openxmlformats-officedocument.presentationml.slideLayout+xml"/>
  <Override PartName="/ppt/slideLayouts/slideLayout1989.xml" ContentType="application/vnd.openxmlformats-officedocument.presentationml.slideLayout+xml"/>
  <Override PartName="/ppt/slideLayouts/slideLayout1990.xml" ContentType="application/vnd.openxmlformats-officedocument.presentationml.slideLayout+xml"/>
  <Override PartName="/ppt/slideLayouts/slideLayout1991.xml" ContentType="application/vnd.openxmlformats-officedocument.presentationml.slideLayout+xml"/>
  <Override PartName="/ppt/slideLayouts/slideLayout1992.xml" ContentType="application/vnd.openxmlformats-officedocument.presentationml.slideLayout+xml"/>
  <Override PartName="/ppt/slideLayouts/slideLayout1993.xml" ContentType="application/vnd.openxmlformats-officedocument.presentationml.slideLayout+xml"/>
  <Override PartName="/ppt/slideLayouts/slideLayout1994.xml" ContentType="application/vnd.openxmlformats-officedocument.presentationml.slideLayout+xml"/>
  <Override PartName="/ppt/slideLayouts/slideLayout1995.xml" ContentType="application/vnd.openxmlformats-officedocument.presentationml.slideLayout+xml"/>
  <Override PartName="/ppt/slideLayouts/slideLayout1996.xml" ContentType="application/vnd.openxmlformats-officedocument.presentationml.slideLayout+xml"/>
  <Override PartName="/ppt/slideLayouts/slideLayout1997.xml" ContentType="application/vnd.openxmlformats-officedocument.presentationml.slideLayout+xml"/>
  <Override PartName="/ppt/slideLayouts/slideLayout1998.xml" ContentType="application/vnd.openxmlformats-officedocument.presentationml.slideLayout+xml"/>
  <Override PartName="/ppt/slideLayouts/slideLayout1999.xml" ContentType="application/vnd.openxmlformats-officedocument.presentationml.slideLayout+xml"/>
  <Override PartName="/ppt/slideLayouts/slideLayout2000.xml" ContentType="application/vnd.openxmlformats-officedocument.presentationml.slideLayout+xml"/>
  <Override PartName="/ppt/slideLayouts/slideLayout2001.xml" ContentType="application/vnd.openxmlformats-officedocument.presentationml.slideLayout+xml"/>
  <Override PartName="/ppt/slideLayouts/slideLayout2002.xml" ContentType="application/vnd.openxmlformats-officedocument.presentationml.slideLayout+xml"/>
  <Override PartName="/ppt/slideLayouts/slideLayout2003.xml" ContentType="application/vnd.openxmlformats-officedocument.presentationml.slideLayout+xml"/>
  <Override PartName="/ppt/slideLayouts/slideLayout2004.xml" ContentType="application/vnd.openxmlformats-officedocument.presentationml.slideLayout+xml"/>
  <Override PartName="/ppt/slideLayouts/slideLayout2005.xml" ContentType="application/vnd.openxmlformats-officedocument.presentationml.slideLayout+xml"/>
  <Override PartName="/ppt/slideLayouts/slideLayout2006.xml" ContentType="application/vnd.openxmlformats-officedocument.presentationml.slideLayout+xml"/>
  <Override PartName="/ppt/slideLayouts/slideLayout2007.xml" ContentType="application/vnd.openxmlformats-officedocument.presentationml.slideLayout+xml"/>
  <Override PartName="/ppt/slideLayouts/slideLayout2008.xml" ContentType="application/vnd.openxmlformats-officedocument.presentationml.slideLayout+xml"/>
  <Override PartName="/ppt/slideLayouts/slideLayout2009.xml" ContentType="application/vnd.openxmlformats-officedocument.presentationml.slideLayout+xml"/>
  <Override PartName="/ppt/slideLayouts/slideLayout2010.xml" ContentType="application/vnd.openxmlformats-officedocument.presentationml.slideLayout+xml"/>
  <Override PartName="/ppt/slideLayouts/slideLayout2011.xml" ContentType="application/vnd.openxmlformats-officedocument.presentationml.slideLayout+xml"/>
  <Override PartName="/ppt/slideLayouts/slideLayout2012.xml" ContentType="application/vnd.openxmlformats-officedocument.presentationml.slideLayout+xml"/>
  <Override PartName="/ppt/slideLayouts/slideLayout2013.xml" ContentType="application/vnd.openxmlformats-officedocument.presentationml.slideLayout+xml"/>
  <Override PartName="/ppt/slideLayouts/slideLayout2014.xml" ContentType="application/vnd.openxmlformats-officedocument.presentationml.slideLayout+xml"/>
  <Override PartName="/ppt/slideLayouts/slideLayout2015.xml" ContentType="application/vnd.openxmlformats-officedocument.presentationml.slideLayout+xml"/>
  <Override PartName="/ppt/slideLayouts/slideLayout2016.xml" ContentType="application/vnd.openxmlformats-officedocument.presentationml.slideLayout+xml"/>
  <Override PartName="/ppt/slideLayouts/slideLayout2017.xml" ContentType="application/vnd.openxmlformats-officedocument.presentationml.slideLayout+xml"/>
  <Override PartName="/ppt/slideLayouts/slideLayout2018.xml" ContentType="application/vnd.openxmlformats-officedocument.presentationml.slideLayout+xml"/>
  <Override PartName="/ppt/slideLayouts/slideLayout2019.xml" ContentType="application/vnd.openxmlformats-officedocument.presentationml.slideLayout+xml"/>
  <Override PartName="/ppt/slideLayouts/slideLayout2020.xml" ContentType="application/vnd.openxmlformats-officedocument.presentationml.slideLayout+xml"/>
  <Override PartName="/ppt/slideLayouts/slideLayout2021.xml" ContentType="application/vnd.openxmlformats-officedocument.presentationml.slideLayout+xml"/>
  <Override PartName="/ppt/slideLayouts/slideLayout2022.xml" ContentType="application/vnd.openxmlformats-officedocument.presentationml.slideLayout+xml"/>
  <Override PartName="/ppt/slideLayouts/slideLayout2023.xml" ContentType="application/vnd.openxmlformats-officedocument.presentationml.slideLayout+xml"/>
  <Override PartName="/ppt/slideLayouts/slideLayout2024.xml" ContentType="application/vnd.openxmlformats-officedocument.presentationml.slideLayout+xml"/>
  <Override PartName="/ppt/theme/theme13.xml" ContentType="application/vnd.openxmlformats-officedocument.theme+xml"/>
  <Override PartName="/ppt/slideLayouts/slideLayout2025.xml" ContentType="application/vnd.openxmlformats-officedocument.presentationml.slideLayout+xml"/>
  <Override PartName="/ppt/slideLayouts/slideLayout2026.xml" ContentType="application/vnd.openxmlformats-officedocument.presentationml.slideLayout+xml"/>
  <Override PartName="/ppt/slideLayouts/slideLayout2027.xml" ContentType="application/vnd.openxmlformats-officedocument.presentationml.slideLayout+xml"/>
  <Override PartName="/ppt/slideLayouts/slideLayout2028.xml" ContentType="application/vnd.openxmlformats-officedocument.presentationml.slideLayout+xml"/>
  <Override PartName="/ppt/slideLayouts/slideLayout2029.xml" ContentType="application/vnd.openxmlformats-officedocument.presentationml.slideLayout+xml"/>
  <Override PartName="/ppt/slideLayouts/slideLayout2030.xml" ContentType="application/vnd.openxmlformats-officedocument.presentationml.slideLayout+xml"/>
  <Override PartName="/ppt/slideLayouts/slideLayout2031.xml" ContentType="application/vnd.openxmlformats-officedocument.presentationml.slideLayout+xml"/>
  <Override PartName="/ppt/slideLayouts/slideLayout2032.xml" ContentType="application/vnd.openxmlformats-officedocument.presentationml.slideLayout+xml"/>
  <Override PartName="/ppt/slideLayouts/slideLayout2033.xml" ContentType="application/vnd.openxmlformats-officedocument.presentationml.slideLayout+xml"/>
  <Override PartName="/ppt/slideLayouts/slideLayout2034.xml" ContentType="application/vnd.openxmlformats-officedocument.presentationml.slideLayout+xml"/>
  <Override PartName="/ppt/slideLayouts/slideLayout2035.xml" ContentType="application/vnd.openxmlformats-officedocument.presentationml.slideLayout+xml"/>
  <Override PartName="/ppt/slideLayouts/slideLayout2036.xml" ContentType="application/vnd.openxmlformats-officedocument.presentationml.slideLayout+xml"/>
  <Override PartName="/ppt/slideLayouts/slideLayout2037.xml" ContentType="application/vnd.openxmlformats-officedocument.presentationml.slideLayout+xml"/>
  <Override PartName="/ppt/slideLayouts/slideLayout2038.xml" ContentType="application/vnd.openxmlformats-officedocument.presentationml.slideLayout+xml"/>
  <Override PartName="/ppt/slideLayouts/slideLayout2039.xml" ContentType="application/vnd.openxmlformats-officedocument.presentationml.slideLayout+xml"/>
  <Override PartName="/ppt/slideLayouts/slideLayout2040.xml" ContentType="application/vnd.openxmlformats-officedocument.presentationml.slideLayout+xml"/>
  <Override PartName="/ppt/slideLayouts/slideLayout2041.xml" ContentType="application/vnd.openxmlformats-officedocument.presentationml.slideLayout+xml"/>
  <Override PartName="/ppt/slideLayouts/slideLayout2042.xml" ContentType="application/vnd.openxmlformats-officedocument.presentationml.slideLayout+xml"/>
  <Override PartName="/ppt/slideLayouts/slideLayout2043.xml" ContentType="application/vnd.openxmlformats-officedocument.presentationml.slideLayout+xml"/>
  <Override PartName="/ppt/slideLayouts/slideLayout2044.xml" ContentType="application/vnd.openxmlformats-officedocument.presentationml.slideLayout+xml"/>
  <Override PartName="/ppt/slideLayouts/slideLayout2045.xml" ContentType="application/vnd.openxmlformats-officedocument.presentationml.slideLayout+xml"/>
  <Override PartName="/ppt/slideLayouts/slideLayout2046.xml" ContentType="application/vnd.openxmlformats-officedocument.presentationml.slideLayout+xml"/>
  <Override PartName="/ppt/slideLayouts/slideLayout2047.xml" ContentType="application/vnd.openxmlformats-officedocument.presentationml.slideLayout+xml"/>
  <Override PartName="/ppt/slideLayouts/slideLayout2048.xml" ContentType="application/vnd.openxmlformats-officedocument.presentationml.slideLayout+xml"/>
  <Override PartName="/ppt/slideLayouts/slideLayout2049.xml" ContentType="application/vnd.openxmlformats-officedocument.presentationml.slideLayout+xml"/>
  <Override PartName="/ppt/slideLayouts/slideLayout2050.xml" ContentType="application/vnd.openxmlformats-officedocument.presentationml.slideLayout+xml"/>
  <Override PartName="/ppt/slideLayouts/slideLayout2051.xml" ContentType="application/vnd.openxmlformats-officedocument.presentationml.slideLayout+xml"/>
  <Override PartName="/ppt/slideLayouts/slideLayout2052.xml" ContentType="application/vnd.openxmlformats-officedocument.presentationml.slideLayout+xml"/>
  <Override PartName="/ppt/slideLayouts/slideLayout2053.xml" ContentType="application/vnd.openxmlformats-officedocument.presentationml.slideLayout+xml"/>
  <Override PartName="/ppt/slideLayouts/slideLayout2054.xml" ContentType="application/vnd.openxmlformats-officedocument.presentationml.slideLayout+xml"/>
  <Override PartName="/ppt/slideLayouts/slideLayout2055.xml" ContentType="application/vnd.openxmlformats-officedocument.presentationml.slideLayout+xml"/>
  <Override PartName="/ppt/slideLayouts/slideLayout2056.xml" ContentType="application/vnd.openxmlformats-officedocument.presentationml.slideLayout+xml"/>
  <Override PartName="/ppt/slideLayouts/slideLayout2057.xml" ContentType="application/vnd.openxmlformats-officedocument.presentationml.slideLayout+xml"/>
  <Override PartName="/ppt/slideLayouts/slideLayout2058.xml" ContentType="application/vnd.openxmlformats-officedocument.presentationml.slideLayout+xml"/>
  <Override PartName="/ppt/slideLayouts/slideLayout2059.xml" ContentType="application/vnd.openxmlformats-officedocument.presentationml.slideLayout+xml"/>
  <Override PartName="/ppt/slideLayouts/slideLayout2060.xml" ContentType="application/vnd.openxmlformats-officedocument.presentationml.slideLayout+xml"/>
  <Override PartName="/ppt/slideLayouts/slideLayout2061.xml" ContentType="application/vnd.openxmlformats-officedocument.presentationml.slideLayout+xml"/>
  <Override PartName="/ppt/slideLayouts/slideLayout2062.xml" ContentType="application/vnd.openxmlformats-officedocument.presentationml.slideLayout+xml"/>
  <Override PartName="/ppt/slideLayouts/slideLayout2063.xml" ContentType="application/vnd.openxmlformats-officedocument.presentationml.slideLayout+xml"/>
  <Override PartName="/ppt/slideLayouts/slideLayout2064.xml" ContentType="application/vnd.openxmlformats-officedocument.presentationml.slideLayout+xml"/>
  <Override PartName="/ppt/slideLayouts/slideLayout2065.xml" ContentType="application/vnd.openxmlformats-officedocument.presentationml.slideLayout+xml"/>
  <Override PartName="/ppt/slideLayouts/slideLayout2066.xml" ContentType="application/vnd.openxmlformats-officedocument.presentationml.slideLayout+xml"/>
  <Override PartName="/ppt/slideLayouts/slideLayout2067.xml" ContentType="application/vnd.openxmlformats-officedocument.presentationml.slideLayout+xml"/>
  <Override PartName="/ppt/slideLayouts/slideLayout2068.xml" ContentType="application/vnd.openxmlformats-officedocument.presentationml.slideLayout+xml"/>
  <Override PartName="/ppt/slideLayouts/slideLayout2069.xml" ContentType="application/vnd.openxmlformats-officedocument.presentationml.slideLayout+xml"/>
  <Override PartName="/ppt/slideLayouts/slideLayout2070.xml" ContentType="application/vnd.openxmlformats-officedocument.presentationml.slideLayout+xml"/>
  <Override PartName="/ppt/slideLayouts/slideLayout2071.xml" ContentType="application/vnd.openxmlformats-officedocument.presentationml.slideLayout+xml"/>
  <Override PartName="/ppt/slideLayouts/slideLayout2072.xml" ContentType="application/vnd.openxmlformats-officedocument.presentationml.slideLayout+xml"/>
  <Override PartName="/ppt/slideLayouts/slideLayout2073.xml" ContentType="application/vnd.openxmlformats-officedocument.presentationml.slideLayout+xml"/>
  <Override PartName="/ppt/slideLayouts/slideLayout2074.xml" ContentType="application/vnd.openxmlformats-officedocument.presentationml.slideLayout+xml"/>
  <Override PartName="/ppt/slideLayouts/slideLayout2075.xml" ContentType="application/vnd.openxmlformats-officedocument.presentationml.slideLayout+xml"/>
  <Override PartName="/ppt/slideLayouts/slideLayout2076.xml" ContentType="application/vnd.openxmlformats-officedocument.presentationml.slideLayout+xml"/>
  <Override PartName="/ppt/slideLayouts/slideLayout2077.xml" ContentType="application/vnd.openxmlformats-officedocument.presentationml.slideLayout+xml"/>
  <Override PartName="/ppt/slideLayouts/slideLayout2078.xml" ContentType="application/vnd.openxmlformats-officedocument.presentationml.slideLayout+xml"/>
  <Override PartName="/ppt/slideLayouts/slideLayout2079.xml" ContentType="application/vnd.openxmlformats-officedocument.presentationml.slideLayout+xml"/>
  <Override PartName="/ppt/slideLayouts/slideLayout2080.xml" ContentType="application/vnd.openxmlformats-officedocument.presentationml.slideLayout+xml"/>
  <Override PartName="/ppt/slideLayouts/slideLayout2081.xml" ContentType="application/vnd.openxmlformats-officedocument.presentationml.slideLayout+xml"/>
  <Override PartName="/ppt/slideLayouts/slideLayout2082.xml" ContentType="application/vnd.openxmlformats-officedocument.presentationml.slideLayout+xml"/>
  <Override PartName="/ppt/slideLayouts/slideLayout2083.xml" ContentType="application/vnd.openxmlformats-officedocument.presentationml.slideLayout+xml"/>
  <Override PartName="/ppt/slideLayouts/slideLayout2084.xml" ContentType="application/vnd.openxmlformats-officedocument.presentationml.slideLayout+xml"/>
  <Override PartName="/ppt/slideLayouts/slideLayout2085.xml" ContentType="application/vnd.openxmlformats-officedocument.presentationml.slideLayout+xml"/>
  <Override PartName="/ppt/slideLayouts/slideLayout2086.xml" ContentType="application/vnd.openxmlformats-officedocument.presentationml.slideLayout+xml"/>
  <Override PartName="/ppt/slideLayouts/slideLayout2087.xml" ContentType="application/vnd.openxmlformats-officedocument.presentationml.slideLayout+xml"/>
  <Override PartName="/ppt/slideLayouts/slideLayout2088.xml" ContentType="application/vnd.openxmlformats-officedocument.presentationml.slideLayout+xml"/>
  <Override PartName="/ppt/slideLayouts/slideLayout2089.xml" ContentType="application/vnd.openxmlformats-officedocument.presentationml.slideLayout+xml"/>
  <Override PartName="/ppt/slideLayouts/slideLayout2090.xml" ContentType="application/vnd.openxmlformats-officedocument.presentationml.slideLayout+xml"/>
  <Override PartName="/ppt/slideLayouts/slideLayout2091.xml" ContentType="application/vnd.openxmlformats-officedocument.presentationml.slideLayout+xml"/>
  <Override PartName="/ppt/slideLayouts/slideLayout2092.xml" ContentType="application/vnd.openxmlformats-officedocument.presentationml.slideLayout+xml"/>
  <Override PartName="/ppt/slideLayouts/slideLayout2093.xml" ContentType="application/vnd.openxmlformats-officedocument.presentationml.slideLayout+xml"/>
  <Override PartName="/ppt/slideLayouts/slideLayout2094.xml" ContentType="application/vnd.openxmlformats-officedocument.presentationml.slideLayout+xml"/>
  <Override PartName="/ppt/slideLayouts/slideLayout2095.xml" ContentType="application/vnd.openxmlformats-officedocument.presentationml.slideLayout+xml"/>
  <Override PartName="/ppt/slideLayouts/slideLayout2096.xml" ContentType="application/vnd.openxmlformats-officedocument.presentationml.slideLayout+xml"/>
  <Override PartName="/ppt/slideLayouts/slideLayout2097.xml" ContentType="application/vnd.openxmlformats-officedocument.presentationml.slideLayout+xml"/>
  <Override PartName="/ppt/slideLayouts/slideLayout2098.xml" ContentType="application/vnd.openxmlformats-officedocument.presentationml.slideLayout+xml"/>
  <Override PartName="/ppt/slideLayouts/slideLayout2099.xml" ContentType="application/vnd.openxmlformats-officedocument.presentationml.slideLayout+xml"/>
  <Override PartName="/ppt/slideLayouts/slideLayout2100.xml" ContentType="application/vnd.openxmlformats-officedocument.presentationml.slideLayout+xml"/>
  <Override PartName="/ppt/slideLayouts/slideLayout2101.xml" ContentType="application/vnd.openxmlformats-officedocument.presentationml.slideLayout+xml"/>
  <Override PartName="/ppt/slideLayouts/slideLayout2102.xml" ContentType="application/vnd.openxmlformats-officedocument.presentationml.slideLayout+xml"/>
  <Override PartName="/ppt/slideLayouts/slideLayout2103.xml" ContentType="application/vnd.openxmlformats-officedocument.presentationml.slideLayout+xml"/>
  <Override PartName="/ppt/slideLayouts/slideLayout2104.xml" ContentType="application/vnd.openxmlformats-officedocument.presentationml.slideLayout+xml"/>
  <Override PartName="/ppt/slideLayouts/slideLayout2105.xml" ContentType="application/vnd.openxmlformats-officedocument.presentationml.slideLayout+xml"/>
  <Override PartName="/ppt/slideLayouts/slideLayout2106.xml" ContentType="application/vnd.openxmlformats-officedocument.presentationml.slideLayout+xml"/>
  <Override PartName="/ppt/slideLayouts/slideLayout2107.xml" ContentType="application/vnd.openxmlformats-officedocument.presentationml.slideLayout+xml"/>
  <Override PartName="/ppt/slideLayouts/slideLayout2108.xml" ContentType="application/vnd.openxmlformats-officedocument.presentationml.slideLayout+xml"/>
  <Override PartName="/ppt/slideLayouts/slideLayout2109.xml" ContentType="application/vnd.openxmlformats-officedocument.presentationml.slideLayout+xml"/>
  <Override PartName="/ppt/slideLayouts/slideLayout2110.xml" ContentType="application/vnd.openxmlformats-officedocument.presentationml.slideLayout+xml"/>
  <Override PartName="/ppt/slideLayouts/slideLayout2111.xml" ContentType="application/vnd.openxmlformats-officedocument.presentationml.slideLayout+xml"/>
  <Override PartName="/ppt/slideLayouts/slideLayout2112.xml" ContentType="application/vnd.openxmlformats-officedocument.presentationml.slideLayout+xml"/>
  <Override PartName="/ppt/slideLayouts/slideLayout2113.xml" ContentType="application/vnd.openxmlformats-officedocument.presentationml.slideLayout+xml"/>
  <Override PartName="/ppt/slideLayouts/slideLayout2114.xml" ContentType="application/vnd.openxmlformats-officedocument.presentationml.slideLayout+xml"/>
  <Override PartName="/ppt/slideLayouts/slideLayout2115.xml" ContentType="application/vnd.openxmlformats-officedocument.presentationml.slideLayout+xml"/>
  <Override PartName="/ppt/slideLayouts/slideLayout2116.xml" ContentType="application/vnd.openxmlformats-officedocument.presentationml.slideLayout+xml"/>
  <Override PartName="/ppt/slideLayouts/slideLayout2117.xml" ContentType="application/vnd.openxmlformats-officedocument.presentationml.slideLayout+xml"/>
  <Override PartName="/ppt/slideLayouts/slideLayout2118.xml" ContentType="application/vnd.openxmlformats-officedocument.presentationml.slideLayout+xml"/>
  <Override PartName="/ppt/slideLayouts/slideLayout2119.xml" ContentType="application/vnd.openxmlformats-officedocument.presentationml.slideLayout+xml"/>
  <Override PartName="/ppt/slideLayouts/slideLayout2120.xml" ContentType="application/vnd.openxmlformats-officedocument.presentationml.slideLayout+xml"/>
  <Override PartName="/ppt/slideLayouts/slideLayout2121.xml" ContentType="application/vnd.openxmlformats-officedocument.presentationml.slideLayout+xml"/>
  <Override PartName="/ppt/slideLayouts/slideLayout2122.xml" ContentType="application/vnd.openxmlformats-officedocument.presentationml.slideLayout+xml"/>
  <Override PartName="/ppt/slideLayouts/slideLayout2123.xml" ContentType="application/vnd.openxmlformats-officedocument.presentationml.slideLayout+xml"/>
  <Override PartName="/ppt/slideLayouts/slideLayout2124.xml" ContentType="application/vnd.openxmlformats-officedocument.presentationml.slideLayout+xml"/>
  <Override PartName="/ppt/slideLayouts/slideLayout2125.xml" ContentType="application/vnd.openxmlformats-officedocument.presentationml.slideLayout+xml"/>
  <Override PartName="/ppt/slideLayouts/slideLayout2126.xml" ContentType="application/vnd.openxmlformats-officedocument.presentationml.slideLayout+xml"/>
  <Override PartName="/ppt/slideLayouts/slideLayout2127.xml" ContentType="application/vnd.openxmlformats-officedocument.presentationml.slideLayout+xml"/>
  <Override PartName="/ppt/slideLayouts/slideLayout2128.xml" ContentType="application/vnd.openxmlformats-officedocument.presentationml.slideLayout+xml"/>
  <Override PartName="/ppt/slideLayouts/slideLayout2129.xml" ContentType="application/vnd.openxmlformats-officedocument.presentationml.slideLayout+xml"/>
  <Override PartName="/ppt/slideLayouts/slideLayout2130.xml" ContentType="application/vnd.openxmlformats-officedocument.presentationml.slideLayout+xml"/>
  <Override PartName="/ppt/slideLayouts/slideLayout2131.xml" ContentType="application/vnd.openxmlformats-officedocument.presentationml.slideLayout+xml"/>
  <Override PartName="/ppt/slideLayouts/slideLayout2132.xml" ContentType="application/vnd.openxmlformats-officedocument.presentationml.slideLayout+xml"/>
  <Override PartName="/ppt/slideLayouts/slideLayout2133.xml" ContentType="application/vnd.openxmlformats-officedocument.presentationml.slideLayout+xml"/>
  <Override PartName="/ppt/slideLayouts/slideLayout2134.xml" ContentType="application/vnd.openxmlformats-officedocument.presentationml.slideLayout+xml"/>
  <Override PartName="/ppt/slideLayouts/slideLayout2135.xml" ContentType="application/vnd.openxmlformats-officedocument.presentationml.slideLayout+xml"/>
  <Override PartName="/ppt/slideLayouts/slideLayout2136.xml" ContentType="application/vnd.openxmlformats-officedocument.presentationml.slideLayout+xml"/>
  <Override PartName="/ppt/slideLayouts/slideLayout2137.xml" ContentType="application/vnd.openxmlformats-officedocument.presentationml.slideLayout+xml"/>
  <Override PartName="/ppt/slideLayouts/slideLayout2138.xml" ContentType="application/vnd.openxmlformats-officedocument.presentationml.slideLayout+xml"/>
  <Override PartName="/ppt/slideLayouts/slideLayout2139.xml" ContentType="application/vnd.openxmlformats-officedocument.presentationml.slideLayout+xml"/>
  <Override PartName="/ppt/slideLayouts/slideLayout2140.xml" ContentType="application/vnd.openxmlformats-officedocument.presentationml.slideLayout+xml"/>
  <Override PartName="/ppt/slideLayouts/slideLayout2141.xml" ContentType="application/vnd.openxmlformats-officedocument.presentationml.slideLayout+xml"/>
  <Override PartName="/ppt/slideLayouts/slideLayout2142.xml" ContentType="application/vnd.openxmlformats-officedocument.presentationml.slideLayout+xml"/>
  <Override PartName="/ppt/slideLayouts/slideLayout2143.xml" ContentType="application/vnd.openxmlformats-officedocument.presentationml.slideLayout+xml"/>
  <Override PartName="/ppt/slideLayouts/slideLayout2144.xml" ContentType="application/vnd.openxmlformats-officedocument.presentationml.slideLayout+xml"/>
  <Override PartName="/ppt/slideLayouts/slideLayout2145.xml" ContentType="application/vnd.openxmlformats-officedocument.presentationml.slideLayout+xml"/>
  <Override PartName="/ppt/slideLayouts/slideLayout2146.xml" ContentType="application/vnd.openxmlformats-officedocument.presentationml.slideLayout+xml"/>
  <Override PartName="/ppt/slideLayouts/slideLayout2147.xml" ContentType="application/vnd.openxmlformats-officedocument.presentationml.slideLayout+xml"/>
  <Override PartName="/ppt/slideLayouts/slideLayout2148.xml" ContentType="application/vnd.openxmlformats-officedocument.presentationml.slideLayout+xml"/>
  <Override PartName="/ppt/slideLayouts/slideLayout2149.xml" ContentType="application/vnd.openxmlformats-officedocument.presentationml.slideLayout+xml"/>
  <Override PartName="/ppt/slideLayouts/slideLayout2150.xml" ContentType="application/vnd.openxmlformats-officedocument.presentationml.slideLayout+xml"/>
  <Override PartName="/ppt/slideLayouts/slideLayout2151.xml" ContentType="application/vnd.openxmlformats-officedocument.presentationml.slideLayout+xml"/>
  <Override PartName="/ppt/slideLayouts/slideLayout2152.xml" ContentType="application/vnd.openxmlformats-officedocument.presentationml.slideLayout+xml"/>
  <Override PartName="/ppt/slideLayouts/slideLayout2153.xml" ContentType="application/vnd.openxmlformats-officedocument.presentationml.slideLayout+xml"/>
  <Override PartName="/ppt/slideLayouts/slideLayout2154.xml" ContentType="application/vnd.openxmlformats-officedocument.presentationml.slideLayout+xml"/>
  <Override PartName="/ppt/slideLayouts/slideLayout2155.xml" ContentType="application/vnd.openxmlformats-officedocument.presentationml.slideLayout+xml"/>
  <Override PartName="/ppt/slideLayouts/slideLayout2156.xml" ContentType="application/vnd.openxmlformats-officedocument.presentationml.slideLayout+xml"/>
  <Override PartName="/ppt/slideLayouts/slideLayout2157.xml" ContentType="application/vnd.openxmlformats-officedocument.presentationml.slideLayout+xml"/>
  <Override PartName="/ppt/slideLayouts/slideLayout2158.xml" ContentType="application/vnd.openxmlformats-officedocument.presentationml.slideLayout+xml"/>
  <Override PartName="/ppt/slideLayouts/slideLayout2159.xml" ContentType="application/vnd.openxmlformats-officedocument.presentationml.slideLayout+xml"/>
  <Override PartName="/ppt/slideLayouts/slideLayout2160.xml" ContentType="application/vnd.openxmlformats-officedocument.presentationml.slideLayout+xml"/>
  <Override PartName="/ppt/slideLayouts/slideLayout2161.xml" ContentType="application/vnd.openxmlformats-officedocument.presentationml.slideLayout+xml"/>
  <Override PartName="/ppt/slideLayouts/slideLayout2162.xml" ContentType="application/vnd.openxmlformats-officedocument.presentationml.slideLayout+xml"/>
  <Override PartName="/ppt/slideLayouts/slideLayout2163.xml" ContentType="application/vnd.openxmlformats-officedocument.presentationml.slideLayout+xml"/>
  <Override PartName="/ppt/slideLayouts/slideLayout2164.xml" ContentType="application/vnd.openxmlformats-officedocument.presentationml.slideLayout+xml"/>
  <Override PartName="/ppt/slideLayouts/slideLayout2165.xml" ContentType="application/vnd.openxmlformats-officedocument.presentationml.slideLayout+xml"/>
  <Override PartName="/ppt/slideLayouts/slideLayout2166.xml" ContentType="application/vnd.openxmlformats-officedocument.presentationml.slideLayout+xml"/>
  <Override PartName="/ppt/slideLayouts/slideLayout2167.xml" ContentType="application/vnd.openxmlformats-officedocument.presentationml.slideLayout+xml"/>
  <Override PartName="/ppt/slideLayouts/slideLayout2168.xml" ContentType="application/vnd.openxmlformats-officedocument.presentationml.slideLayout+xml"/>
  <Override PartName="/ppt/slideLayouts/slideLayout2169.xml" ContentType="application/vnd.openxmlformats-officedocument.presentationml.slideLayout+xml"/>
  <Override PartName="/ppt/slideLayouts/slideLayout2170.xml" ContentType="application/vnd.openxmlformats-officedocument.presentationml.slideLayout+xml"/>
  <Override PartName="/ppt/slideLayouts/slideLayout2171.xml" ContentType="application/vnd.openxmlformats-officedocument.presentationml.slideLayout+xml"/>
  <Override PartName="/ppt/slideLayouts/slideLayout2172.xml" ContentType="application/vnd.openxmlformats-officedocument.presentationml.slideLayout+xml"/>
  <Override PartName="/ppt/slideLayouts/slideLayout2173.xml" ContentType="application/vnd.openxmlformats-officedocument.presentationml.slideLayout+xml"/>
  <Override PartName="/ppt/slideLayouts/slideLayout2174.xml" ContentType="application/vnd.openxmlformats-officedocument.presentationml.slideLayout+xml"/>
  <Override PartName="/ppt/slideLayouts/slideLayout2175.xml" ContentType="application/vnd.openxmlformats-officedocument.presentationml.slideLayout+xml"/>
  <Override PartName="/ppt/slideLayouts/slideLayout2176.xml" ContentType="application/vnd.openxmlformats-officedocument.presentationml.slideLayout+xml"/>
  <Override PartName="/ppt/slideLayouts/slideLayout2177.xml" ContentType="application/vnd.openxmlformats-officedocument.presentationml.slideLayout+xml"/>
  <Override PartName="/ppt/slideLayouts/slideLayout2178.xml" ContentType="application/vnd.openxmlformats-officedocument.presentationml.slideLayout+xml"/>
  <Override PartName="/ppt/slideLayouts/slideLayout2179.xml" ContentType="application/vnd.openxmlformats-officedocument.presentationml.slideLayout+xml"/>
  <Override PartName="/ppt/slideLayouts/slideLayout2180.xml" ContentType="application/vnd.openxmlformats-officedocument.presentationml.slideLayout+xml"/>
  <Override PartName="/ppt/slideLayouts/slideLayout2181.xml" ContentType="application/vnd.openxmlformats-officedocument.presentationml.slideLayout+xml"/>
  <Override PartName="/ppt/slideLayouts/slideLayout2182.xml" ContentType="application/vnd.openxmlformats-officedocument.presentationml.slideLayout+xml"/>
  <Override PartName="/ppt/slideLayouts/slideLayout2183.xml" ContentType="application/vnd.openxmlformats-officedocument.presentationml.slideLayout+xml"/>
  <Override PartName="/ppt/slideLayouts/slideLayout2184.xml" ContentType="application/vnd.openxmlformats-officedocument.presentationml.slideLayout+xml"/>
  <Override PartName="/ppt/slideLayouts/slideLayout2185.xml" ContentType="application/vnd.openxmlformats-officedocument.presentationml.slideLayout+xml"/>
  <Override PartName="/ppt/slideLayouts/slideLayout2186.xml" ContentType="application/vnd.openxmlformats-officedocument.presentationml.slideLayout+xml"/>
  <Override PartName="/ppt/slideLayouts/slideLayout2187.xml" ContentType="application/vnd.openxmlformats-officedocument.presentationml.slideLayout+xml"/>
  <Override PartName="/ppt/slideLayouts/slideLayout2188.xml" ContentType="application/vnd.openxmlformats-officedocument.presentationml.slideLayout+xml"/>
  <Override PartName="/ppt/slideLayouts/slideLayout2189.xml" ContentType="application/vnd.openxmlformats-officedocument.presentationml.slideLayout+xml"/>
  <Override PartName="/ppt/slideLayouts/slideLayout2190.xml" ContentType="application/vnd.openxmlformats-officedocument.presentationml.slideLayout+xml"/>
  <Override PartName="/ppt/slideLayouts/slideLayout2191.xml" ContentType="application/vnd.openxmlformats-officedocument.presentationml.slideLayout+xml"/>
  <Override PartName="/ppt/theme/theme14.xml" ContentType="application/vnd.openxmlformats-officedocument.theme+xml"/>
  <Override PartName="/ppt/slideLayouts/slideLayout2192.xml" ContentType="application/vnd.openxmlformats-officedocument.presentationml.slideLayout+xml"/>
  <Override PartName="/ppt/slideLayouts/slideLayout2193.xml" ContentType="application/vnd.openxmlformats-officedocument.presentationml.slideLayout+xml"/>
  <Override PartName="/ppt/slideLayouts/slideLayout2194.xml" ContentType="application/vnd.openxmlformats-officedocument.presentationml.slideLayout+xml"/>
  <Override PartName="/ppt/slideLayouts/slideLayout2195.xml" ContentType="application/vnd.openxmlformats-officedocument.presentationml.slideLayout+xml"/>
  <Override PartName="/ppt/slideLayouts/slideLayout2196.xml" ContentType="application/vnd.openxmlformats-officedocument.presentationml.slideLayout+xml"/>
  <Override PartName="/ppt/slideLayouts/slideLayout2197.xml" ContentType="application/vnd.openxmlformats-officedocument.presentationml.slideLayout+xml"/>
  <Override PartName="/ppt/slideLayouts/slideLayout2198.xml" ContentType="application/vnd.openxmlformats-officedocument.presentationml.slideLayout+xml"/>
  <Override PartName="/ppt/slideLayouts/slideLayout2199.xml" ContentType="application/vnd.openxmlformats-officedocument.presentationml.slideLayout+xml"/>
  <Override PartName="/ppt/slideLayouts/slideLayout2200.xml" ContentType="application/vnd.openxmlformats-officedocument.presentationml.slideLayout+xml"/>
  <Override PartName="/ppt/slideLayouts/slideLayout2201.xml" ContentType="application/vnd.openxmlformats-officedocument.presentationml.slideLayout+xml"/>
  <Override PartName="/ppt/slideLayouts/slideLayout2202.xml" ContentType="application/vnd.openxmlformats-officedocument.presentationml.slideLayout+xml"/>
  <Override PartName="/ppt/slideLayouts/slideLayout2203.xml" ContentType="application/vnd.openxmlformats-officedocument.presentationml.slideLayout+xml"/>
  <Override PartName="/ppt/slideLayouts/slideLayout2204.xml" ContentType="application/vnd.openxmlformats-officedocument.presentationml.slideLayout+xml"/>
  <Override PartName="/ppt/slideLayouts/slideLayout2205.xml" ContentType="application/vnd.openxmlformats-officedocument.presentationml.slideLayout+xml"/>
  <Override PartName="/ppt/slideLayouts/slideLayout2206.xml" ContentType="application/vnd.openxmlformats-officedocument.presentationml.slideLayout+xml"/>
  <Override PartName="/ppt/slideLayouts/slideLayout2207.xml" ContentType="application/vnd.openxmlformats-officedocument.presentationml.slideLayout+xml"/>
  <Override PartName="/ppt/slideLayouts/slideLayout2208.xml" ContentType="application/vnd.openxmlformats-officedocument.presentationml.slideLayout+xml"/>
  <Override PartName="/ppt/slideLayouts/slideLayout2209.xml" ContentType="application/vnd.openxmlformats-officedocument.presentationml.slideLayout+xml"/>
  <Override PartName="/ppt/slideLayouts/slideLayout2210.xml" ContentType="application/vnd.openxmlformats-officedocument.presentationml.slideLayout+xml"/>
  <Override PartName="/ppt/slideLayouts/slideLayout2211.xml" ContentType="application/vnd.openxmlformats-officedocument.presentationml.slideLayout+xml"/>
  <Override PartName="/ppt/slideLayouts/slideLayout2212.xml" ContentType="application/vnd.openxmlformats-officedocument.presentationml.slideLayout+xml"/>
  <Override PartName="/ppt/slideLayouts/slideLayout2213.xml" ContentType="application/vnd.openxmlformats-officedocument.presentationml.slideLayout+xml"/>
  <Override PartName="/ppt/slideLayouts/slideLayout2214.xml" ContentType="application/vnd.openxmlformats-officedocument.presentationml.slideLayout+xml"/>
  <Override PartName="/ppt/slideLayouts/slideLayout2215.xml" ContentType="application/vnd.openxmlformats-officedocument.presentationml.slideLayout+xml"/>
  <Override PartName="/ppt/slideLayouts/slideLayout2216.xml" ContentType="application/vnd.openxmlformats-officedocument.presentationml.slideLayout+xml"/>
  <Override PartName="/ppt/slideLayouts/slideLayout2217.xml" ContentType="application/vnd.openxmlformats-officedocument.presentationml.slideLayout+xml"/>
  <Override PartName="/ppt/slideLayouts/slideLayout2218.xml" ContentType="application/vnd.openxmlformats-officedocument.presentationml.slideLayout+xml"/>
  <Override PartName="/ppt/slideLayouts/slideLayout2219.xml" ContentType="application/vnd.openxmlformats-officedocument.presentationml.slideLayout+xml"/>
  <Override PartName="/ppt/slideLayouts/slideLayout2220.xml" ContentType="application/vnd.openxmlformats-officedocument.presentationml.slideLayout+xml"/>
  <Override PartName="/ppt/slideLayouts/slideLayout2221.xml" ContentType="application/vnd.openxmlformats-officedocument.presentationml.slideLayout+xml"/>
  <Override PartName="/ppt/slideLayouts/slideLayout2222.xml" ContentType="application/vnd.openxmlformats-officedocument.presentationml.slideLayout+xml"/>
  <Override PartName="/ppt/slideLayouts/slideLayout2223.xml" ContentType="application/vnd.openxmlformats-officedocument.presentationml.slideLayout+xml"/>
  <Override PartName="/ppt/slideLayouts/slideLayout2224.xml" ContentType="application/vnd.openxmlformats-officedocument.presentationml.slideLayout+xml"/>
  <Override PartName="/ppt/slideLayouts/slideLayout2225.xml" ContentType="application/vnd.openxmlformats-officedocument.presentationml.slideLayout+xml"/>
  <Override PartName="/ppt/slideLayouts/slideLayout2226.xml" ContentType="application/vnd.openxmlformats-officedocument.presentationml.slideLayout+xml"/>
  <Override PartName="/ppt/slideLayouts/slideLayout2227.xml" ContentType="application/vnd.openxmlformats-officedocument.presentationml.slideLayout+xml"/>
  <Override PartName="/ppt/slideLayouts/slideLayout2228.xml" ContentType="application/vnd.openxmlformats-officedocument.presentationml.slideLayout+xml"/>
  <Override PartName="/ppt/slideLayouts/slideLayout2229.xml" ContentType="application/vnd.openxmlformats-officedocument.presentationml.slideLayout+xml"/>
  <Override PartName="/ppt/slideLayouts/slideLayout2230.xml" ContentType="application/vnd.openxmlformats-officedocument.presentationml.slideLayout+xml"/>
  <Override PartName="/ppt/slideLayouts/slideLayout2231.xml" ContentType="application/vnd.openxmlformats-officedocument.presentationml.slideLayout+xml"/>
  <Override PartName="/ppt/slideLayouts/slideLayout2232.xml" ContentType="application/vnd.openxmlformats-officedocument.presentationml.slideLayout+xml"/>
  <Override PartName="/ppt/slideLayouts/slideLayout2233.xml" ContentType="application/vnd.openxmlformats-officedocument.presentationml.slideLayout+xml"/>
  <Override PartName="/ppt/slideLayouts/slideLayout2234.xml" ContentType="application/vnd.openxmlformats-officedocument.presentationml.slideLayout+xml"/>
  <Override PartName="/ppt/slideLayouts/slideLayout2235.xml" ContentType="application/vnd.openxmlformats-officedocument.presentationml.slideLayout+xml"/>
  <Override PartName="/ppt/slideLayouts/slideLayout2236.xml" ContentType="application/vnd.openxmlformats-officedocument.presentationml.slideLayout+xml"/>
  <Override PartName="/ppt/slideLayouts/slideLayout2237.xml" ContentType="application/vnd.openxmlformats-officedocument.presentationml.slideLayout+xml"/>
  <Override PartName="/ppt/slideLayouts/slideLayout2238.xml" ContentType="application/vnd.openxmlformats-officedocument.presentationml.slideLayout+xml"/>
  <Override PartName="/ppt/slideLayouts/slideLayout2239.xml" ContentType="application/vnd.openxmlformats-officedocument.presentationml.slideLayout+xml"/>
  <Override PartName="/ppt/slideLayouts/slideLayout2240.xml" ContentType="application/vnd.openxmlformats-officedocument.presentationml.slideLayout+xml"/>
  <Override PartName="/ppt/slideLayouts/slideLayout2241.xml" ContentType="application/vnd.openxmlformats-officedocument.presentationml.slideLayout+xml"/>
  <Override PartName="/ppt/slideLayouts/slideLayout2242.xml" ContentType="application/vnd.openxmlformats-officedocument.presentationml.slideLayout+xml"/>
  <Override PartName="/ppt/slideLayouts/slideLayout2243.xml" ContentType="application/vnd.openxmlformats-officedocument.presentationml.slideLayout+xml"/>
  <Override PartName="/ppt/slideLayouts/slideLayout2244.xml" ContentType="application/vnd.openxmlformats-officedocument.presentationml.slideLayout+xml"/>
  <Override PartName="/ppt/slideLayouts/slideLayout2245.xml" ContentType="application/vnd.openxmlformats-officedocument.presentationml.slideLayout+xml"/>
  <Override PartName="/ppt/slideLayouts/slideLayout2246.xml" ContentType="application/vnd.openxmlformats-officedocument.presentationml.slideLayout+xml"/>
  <Override PartName="/ppt/slideLayouts/slideLayout2247.xml" ContentType="application/vnd.openxmlformats-officedocument.presentationml.slideLayout+xml"/>
  <Override PartName="/ppt/slideLayouts/slideLayout2248.xml" ContentType="application/vnd.openxmlformats-officedocument.presentationml.slideLayout+xml"/>
  <Override PartName="/ppt/slideLayouts/slideLayout2249.xml" ContentType="application/vnd.openxmlformats-officedocument.presentationml.slideLayout+xml"/>
  <Override PartName="/ppt/slideLayouts/slideLayout2250.xml" ContentType="application/vnd.openxmlformats-officedocument.presentationml.slideLayout+xml"/>
  <Override PartName="/ppt/slideLayouts/slideLayout2251.xml" ContentType="application/vnd.openxmlformats-officedocument.presentationml.slideLayout+xml"/>
  <Override PartName="/ppt/slideLayouts/slideLayout2252.xml" ContentType="application/vnd.openxmlformats-officedocument.presentationml.slideLayout+xml"/>
  <Override PartName="/ppt/slideLayouts/slideLayout2253.xml" ContentType="application/vnd.openxmlformats-officedocument.presentationml.slideLayout+xml"/>
  <Override PartName="/ppt/slideLayouts/slideLayout2254.xml" ContentType="application/vnd.openxmlformats-officedocument.presentationml.slideLayout+xml"/>
  <Override PartName="/ppt/slideLayouts/slideLayout2255.xml" ContentType="application/vnd.openxmlformats-officedocument.presentationml.slideLayout+xml"/>
  <Override PartName="/ppt/slideLayouts/slideLayout2256.xml" ContentType="application/vnd.openxmlformats-officedocument.presentationml.slideLayout+xml"/>
  <Override PartName="/ppt/slideLayouts/slideLayout2257.xml" ContentType="application/vnd.openxmlformats-officedocument.presentationml.slideLayout+xml"/>
  <Override PartName="/ppt/slideLayouts/slideLayout2258.xml" ContentType="application/vnd.openxmlformats-officedocument.presentationml.slideLayout+xml"/>
  <Override PartName="/ppt/slideLayouts/slideLayout2259.xml" ContentType="application/vnd.openxmlformats-officedocument.presentationml.slideLayout+xml"/>
  <Override PartName="/ppt/slideLayouts/slideLayout2260.xml" ContentType="application/vnd.openxmlformats-officedocument.presentationml.slideLayout+xml"/>
  <Override PartName="/ppt/slideLayouts/slideLayout2261.xml" ContentType="application/vnd.openxmlformats-officedocument.presentationml.slideLayout+xml"/>
  <Override PartName="/ppt/slideLayouts/slideLayout2262.xml" ContentType="application/vnd.openxmlformats-officedocument.presentationml.slideLayout+xml"/>
  <Override PartName="/ppt/slideLayouts/slideLayout2263.xml" ContentType="application/vnd.openxmlformats-officedocument.presentationml.slideLayout+xml"/>
  <Override PartName="/ppt/slideLayouts/slideLayout2264.xml" ContentType="application/vnd.openxmlformats-officedocument.presentationml.slideLayout+xml"/>
  <Override PartName="/ppt/slideLayouts/slideLayout2265.xml" ContentType="application/vnd.openxmlformats-officedocument.presentationml.slideLayout+xml"/>
  <Override PartName="/ppt/slideLayouts/slideLayout2266.xml" ContentType="application/vnd.openxmlformats-officedocument.presentationml.slideLayout+xml"/>
  <Override PartName="/ppt/slideLayouts/slideLayout2267.xml" ContentType="application/vnd.openxmlformats-officedocument.presentationml.slideLayout+xml"/>
  <Override PartName="/ppt/slideLayouts/slideLayout2268.xml" ContentType="application/vnd.openxmlformats-officedocument.presentationml.slideLayout+xml"/>
  <Override PartName="/ppt/slideLayouts/slideLayout2269.xml" ContentType="application/vnd.openxmlformats-officedocument.presentationml.slideLayout+xml"/>
  <Override PartName="/ppt/slideLayouts/slideLayout2270.xml" ContentType="application/vnd.openxmlformats-officedocument.presentationml.slideLayout+xml"/>
  <Override PartName="/ppt/slideLayouts/slideLayout2271.xml" ContentType="application/vnd.openxmlformats-officedocument.presentationml.slideLayout+xml"/>
  <Override PartName="/ppt/slideLayouts/slideLayout2272.xml" ContentType="application/vnd.openxmlformats-officedocument.presentationml.slideLayout+xml"/>
  <Override PartName="/ppt/slideLayouts/slideLayout2273.xml" ContentType="application/vnd.openxmlformats-officedocument.presentationml.slideLayout+xml"/>
  <Override PartName="/ppt/slideLayouts/slideLayout2274.xml" ContentType="application/vnd.openxmlformats-officedocument.presentationml.slideLayout+xml"/>
  <Override PartName="/ppt/slideLayouts/slideLayout2275.xml" ContentType="application/vnd.openxmlformats-officedocument.presentationml.slideLayout+xml"/>
  <Override PartName="/ppt/slideLayouts/slideLayout2276.xml" ContentType="application/vnd.openxmlformats-officedocument.presentationml.slideLayout+xml"/>
  <Override PartName="/ppt/slideLayouts/slideLayout2277.xml" ContentType="application/vnd.openxmlformats-officedocument.presentationml.slideLayout+xml"/>
  <Override PartName="/ppt/slideLayouts/slideLayout2278.xml" ContentType="application/vnd.openxmlformats-officedocument.presentationml.slideLayout+xml"/>
  <Override PartName="/ppt/slideLayouts/slideLayout2279.xml" ContentType="application/vnd.openxmlformats-officedocument.presentationml.slideLayout+xml"/>
  <Override PartName="/ppt/slideLayouts/slideLayout2280.xml" ContentType="application/vnd.openxmlformats-officedocument.presentationml.slideLayout+xml"/>
  <Override PartName="/ppt/slideLayouts/slideLayout2281.xml" ContentType="application/vnd.openxmlformats-officedocument.presentationml.slideLayout+xml"/>
  <Override PartName="/ppt/slideLayouts/slideLayout2282.xml" ContentType="application/vnd.openxmlformats-officedocument.presentationml.slideLayout+xml"/>
  <Override PartName="/ppt/slideLayouts/slideLayout2283.xml" ContentType="application/vnd.openxmlformats-officedocument.presentationml.slideLayout+xml"/>
  <Override PartName="/ppt/slideLayouts/slideLayout2284.xml" ContentType="application/vnd.openxmlformats-officedocument.presentationml.slideLayout+xml"/>
  <Override PartName="/ppt/slideLayouts/slideLayout2285.xml" ContentType="application/vnd.openxmlformats-officedocument.presentationml.slideLayout+xml"/>
  <Override PartName="/ppt/slideLayouts/slideLayout2286.xml" ContentType="application/vnd.openxmlformats-officedocument.presentationml.slideLayout+xml"/>
  <Override PartName="/ppt/slideLayouts/slideLayout2287.xml" ContentType="application/vnd.openxmlformats-officedocument.presentationml.slideLayout+xml"/>
  <Override PartName="/ppt/slideLayouts/slideLayout2288.xml" ContentType="application/vnd.openxmlformats-officedocument.presentationml.slideLayout+xml"/>
  <Override PartName="/ppt/slideLayouts/slideLayout2289.xml" ContentType="application/vnd.openxmlformats-officedocument.presentationml.slideLayout+xml"/>
  <Override PartName="/ppt/slideLayouts/slideLayout2290.xml" ContentType="application/vnd.openxmlformats-officedocument.presentationml.slideLayout+xml"/>
  <Override PartName="/ppt/slideLayouts/slideLayout2291.xml" ContentType="application/vnd.openxmlformats-officedocument.presentationml.slideLayout+xml"/>
  <Override PartName="/ppt/slideLayouts/slideLayout2292.xml" ContentType="application/vnd.openxmlformats-officedocument.presentationml.slideLayout+xml"/>
  <Override PartName="/ppt/slideLayouts/slideLayout2293.xml" ContentType="application/vnd.openxmlformats-officedocument.presentationml.slideLayout+xml"/>
  <Override PartName="/ppt/slideLayouts/slideLayout2294.xml" ContentType="application/vnd.openxmlformats-officedocument.presentationml.slideLayout+xml"/>
  <Override PartName="/ppt/slideLayouts/slideLayout2295.xml" ContentType="application/vnd.openxmlformats-officedocument.presentationml.slideLayout+xml"/>
  <Override PartName="/ppt/slideLayouts/slideLayout2296.xml" ContentType="application/vnd.openxmlformats-officedocument.presentationml.slideLayout+xml"/>
  <Override PartName="/ppt/slideLayouts/slideLayout2297.xml" ContentType="application/vnd.openxmlformats-officedocument.presentationml.slideLayout+xml"/>
  <Override PartName="/ppt/slideLayouts/slideLayout2298.xml" ContentType="application/vnd.openxmlformats-officedocument.presentationml.slideLayout+xml"/>
  <Override PartName="/ppt/slideLayouts/slideLayout2299.xml" ContentType="application/vnd.openxmlformats-officedocument.presentationml.slideLayout+xml"/>
  <Override PartName="/ppt/slideLayouts/slideLayout2300.xml" ContentType="application/vnd.openxmlformats-officedocument.presentationml.slideLayout+xml"/>
  <Override PartName="/ppt/slideLayouts/slideLayout2301.xml" ContentType="application/vnd.openxmlformats-officedocument.presentationml.slideLayout+xml"/>
  <Override PartName="/ppt/slideLayouts/slideLayout2302.xml" ContentType="application/vnd.openxmlformats-officedocument.presentationml.slideLayout+xml"/>
  <Override PartName="/ppt/slideLayouts/slideLayout2303.xml" ContentType="application/vnd.openxmlformats-officedocument.presentationml.slideLayout+xml"/>
  <Override PartName="/ppt/slideLayouts/slideLayout2304.xml" ContentType="application/vnd.openxmlformats-officedocument.presentationml.slideLayout+xml"/>
  <Override PartName="/ppt/slideLayouts/slideLayout2305.xml" ContentType="application/vnd.openxmlformats-officedocument.presentationml.slideLayout+xml"/>
  <Override PartName="/ppt/slideLayouts/slideLayout2306.xml" ContentType="application/vnd.openxmlformats-officedocument.presentationml.slideLayout+xml"/>
  <Override PartName="/ppt/slideLayouts/slideLayout2307.xml" ContentType="application/vnd.openxmlformats-officedocument.presentationml.slideLayout+xml"/>
  <Override PartName="/ppt/slideLayouts/slideLayout2308.xml" ContentType="application/vnd.openxmlformats-officedocument.presentationml.slideLayout+xml"/>
  <Override PartName="/ppt/slideLayouts/slideLayout2309.xml" ContentType="application/vnd.openxmlformats-officedocument.presentationml.slideLayout+xml"/>
  <Override PartName="/ppt/slideLayouts/slideLayout2310.xml" ContentType="application/vnd.openxmlformats-officedocument.presentationml.slideLayout+xml"/>
  <Override PartName="/ppt/slideLayouts/slideLayout2311.xml" ContentType="application/vnd.openxmlformats-officedocument.presentationml.slideLayout+xml"/>
  <Override PartName="/ppt/slideLayouts/slideLayout2312.xml" ContentType="application/vnd.openxmlformats-officedocument.presentationml.slideLayout+xml"/>
  <Override PartName="/ppt/slideLayouts/slideLayout2313.xml" ContentType="application/vnd.openxmlformats-officedocument.presentationml.slideLayout+xml"/>
  <Override PartName="/ppt/slideLayouts/slideLayout2314.xml" ContentType="application/vnd.openxmlformats-officedocument.presentationml.slideLayout+xml"/>
  <Override PartName="/ppt/slideLayouts/slideLayout2315.xml" ContentType="application/vnd.openxmlformats-officedocument.presentationml.slideLayout+xml"/>
  <Override PartName="/ppt/slideLayouts/slideLayout2316.xml" ContentType="application/vnd.openxmlformats-officedocument.presentationml.slideLayout+xml"/>
  <Override PartName="/ppt/slideLayouts/slideLayout2317.xml" ContentType="application/vnd.openxmlformats-officedocument.presentationml.slideLayout+xml"/>
  <Override PartName="/ppt/slideLayouts/slideLayout2318.xml" ContentType="application/vnd.openxmlformats-officedocument.presentationml.slideLayout+xml"/>
  <Override PartName="/ppt/slideLayouts/slideLayout2319.xml" ContentType="application/vnd.openxmlformats-officedocument.presentationml.slideLayout+xml"/>
  <Override PartName="/ppt/slideLayouts/slideLayout2320.xml" ContentType="application/vnd.openxmlformats-officedocument.presentationml.slideLayout+xml"/>
  <Override PartName="/ppt/slideLayouts/slideLayout2321.xml" ContentType="application/vnd.openxmlformats-officedocument.presentationml.slideLayout+xml"/>
  <Override PartName="/ppt/slideLayouts/slideLayout2322.xml" ContentType="application/vnd.openxmlformats-officedocument.presentationml.slideLayout+xml"/>
  <Override PartName="/ppt/slideLayouts/slideLayout2323.xml" ContentType="application/vnd.openxmlformats-officedocument.presentationml.slideLayout+xml"/>
  <Override PartName="/ppt/slideLayouts/slideLayout2324.xml" ContentType="application/vnd.openxmlformats-officedocument.presentationml.slideLayout+xml"/>
  <Override PartName="/ppt/slideLayouts/slideLayout2325.xml" ContentType="application/vnd.openxmlformats-officedocument.presentationml.slideLayout+xml"/>
  <Override PartName="/ppt/slideLayouts/slideLayout2326.xml" ContentType="application/vnd.openxmlformats-officedocument.presentationml.slideLayout+xml"/>
  <Override PartName="/ppt/slideLayouts/slideLayout2327.xml" ContentType="application/vnd.openxmlformats-officedocument.presentationml.slideLayout+xml"/>
  <Override PartName="/ppt/slideLayouts/slideLayout2328.xml" ContentType="application/vnd.openxmlformats-officedocument.presentationml.slideLayout+xml"/>
  <Override PartName="/ppt/slideLayouts/slideLayout2329.xml" ContentType="application/vnd.openxmlformats-officedocument.presentationml.slideLayout+xml"/>
  <Override PartName="/ppt/slideLayouts/slideLayout2330.xml" ContentType="application/vnd.openxmlformats-officedocument.presentationml.slideLayout+xml"/>
  <Override PartName="/ppt/slideLayouts/slideLayout2331.xml" ContentType="application/vnd.openxmlformats-officedocument.presentationml.slideLayout+xml"/>
  <Override PartName="/ppt/slideLayouts/slideLayout2332.xml" ContentType="application/vnd.openxmlformats-officedocument.presentationml.slideLayout+xml"/>
  <Override PartName="/ppt/slideLayouts/slideLayout2333.xml" ContentType="application/vnd.openxmlformats-officedocument.presentationml.slideLayout+xml"/>
  <Override PartName="/ppt/slideLayouts/slideLayout2334.xml" ContentType="application/vnd.openxmlformats-officedocument.presentationml.slideLayout+xml"/>
  <Override PartName="/ppt/slideLayouts/slideLayout2335.xml" ContentType="application/vnd.openxmlformats-officedocument.presentationml.slideLayout+xml"/>
  <Override PartName="/ppt/slideLayouts/slideLayout2336.xml" ContentType="application/vnd.openxmlformats-officedocument.presentationml.slideLayout+xml"/>
  <Override PartName="/ppt/slideLayouts/slideLayout2337.xml" ContentType="application/vnd.openxmlformats-officedocument.presentationml.slideLayout+xml"/>
  <Override PartName="/ppt/slideLayouts/slideLayout2338.xml" ContentType="application/vnd.openxmlformats-officedocument.presentationml.slideLayout+xml"/>
  <Override PartName="/ppt/slideLayouts/slideLayout2339.xml" ContentType="application/vnd.openxmlformats-officedocument.presentationml.slideLayout+xml"/>
  <Override PartName="/ppt/slideLayouts/slideLayout2340.xml" ContentType="application/vnd.openxmlformats-officedocument.presentationml.slideLayout+xml"/>
  <Override PartName="/ppt/slideLayouts/slideLayout2341.xml" ContentType="application/vnd.openxmlformats-officedocument.presentationml.slideLayout+xml"/>
  <Override PartName="/ppt/slideLayouts/slideLayout2342.xml" ContentType="application/vnd.openxmlformats-officedocument.presentationml.slideLayout+xml"/>
  <Override PartName="/ppt/slideLayouts/slideLayout2343.xml" ContentType="application/vnd.openxmlformats-officedocument.presentationml.slideLayout+xml"/>
  <Override PartName="/ppt/slideLayouts/slideLayout2344.xml" ContentType="application/vnd.openxmlformats-officedocument.presentationml.slideLayout+xml"/>
  <Override PartName="/ppt/slideLayouts/slideLayout2345.xml" ContentType="application/vnd.openxmlformats-officedocument.presentationml.slideLayout+xml"/>
  <Override PartName="/ppt/slideLayouts/slideLayout2346.xml" ContentType="application/vnd.openxmlformats-officedocument.presentationml.slideLayout+xml"/>
  <Override PartName="/ppt/slideLayouts/slideLayout2347.xml" ContentType="application/vnd.openxmlformats-officedocument.presentationml.slideLayout+xml"/>
  <Override PartName="/ppt/slideLayouts/slideLayout2348.xml" ContentType="application/vnd.openxmlformats-officedocument.presentationml.slideLayout+xml"/>
  <Override PartName="/ppt/slideLayouts/slideLayout2349.xml" ContentType="application/vnd.openxmlformats-officedocument.presentationml.slideLayout+xml"/>
  <Override PartName="/ppt/slideLayouts/slideLayout2350.xml" ContentType="application/vnd.openxmlformats-officedocument.presentationml.slideLayout+xml"/>
  <Override PartName="/ppt/slideLayouts/slideLayout2351.xml" ContentType="application/vnd.openxmlformats-officedocument.presentationml.slideLayout+xml"/>
  <Override PartName="/ppt/slideLayouts/slideLayout2352.xml" ContentType="application/vnd.openxmlformats-officedocument.presentationml.slideLayout+xml"/>
  <Override PartName="/ppt/slideLayouts/slideLayout2353.xml" ContentType="application/vnd.openxmlformats-officedocument.presentationml.slideLayout+xml"/>
  <Override PartName="/ppt/slideLayouts/slideLayout2354.xml" ContentType="application/vnd.openxmlformats-officedocument.presentationml.slideLayout+xml"/>
  <Override PartName="/ppt/slideLayouts/slideLayout2355.xml" ContentType="application/vnd.openxmlformats-officedocument.presentationml.slideLayout+xml"/>
  <Override PartName="/ppt/slideLayouts/slideLayout2356.xml" ContentType="application/vnd.openxmlformats-officedocument.presentationml.slideLayout+xml"/>
  <Override PartName="/ppt/slideLayouts/slideLayout2357.xml" ContentType="application/vnd.openxmlformats-officedocument.presentationml.slideLayout+xml"/>
  <Override PartName="/ppt/slideLayouts/slideLayout2358.xml" ContentType="application/vnd.openxmlformats-officedocument.presentationml.slideLayout+xml"/>
  <Override PartName="/ppt/theme/theme15.xml" ContentType="application/vnd.openxmlformats-officedocument.theme+xml"/>
  <Override PartName="/ppt/slideLayouts/slideLayout2359.xml" ContentType="application/vnd.openxmlformats-officedocument.presentationml.slideLayout+xml"/>
  <Override PartName="/ppt/slideLayouts/slideLayout2360.xml" ContentType="application/vnd.openxmlformats-officedocument.presentationml.slideLayout+xml"/>
  <Override PartName="/ppt/slideLayouts/slideLayout2361.xml" ContentType="application/vnd.openxmlformats-officedocument.presentationml.slideLayout+xml"/>
  <Override PartName="/ppt/slideLayouts/slideLayout2362.xml" ContentType="application/vnd.openxmlformats-officedocument.presentationml.slideLayout+xml"/>
  <Override PartName="/ppt/slideLayouts/slideLayout2363.xml" ContentType="application/vnd.openxmlformats-officedocument.presentationml.slideLayout+xml"/>
  <Override PartName="/ppt/slideLayouts/slideLayout2364.xml" ContentType="application/vnd.openxmlformats-officedocument.presentationml.slideLayout+xml"/>
  <Override PartName="/ppt/slideLayouts/slideLayout2365.xml" ContentType="application/vnd.openxmlformats-officedocument.presentationml.slideLayout+xml"/>
  <Override PartName="/ppt/slideLayouts/slideLayout2366.xml" ContentType="application/vnd.openxmlformats-officedocument.presentationml.slideLayout+xml"/>
  <Override PartName="/ppt/slideLayouts/slideLayout2367.xml" ContentType="application/vnd.openxmlformats-officedocument.presentationml.slideLayout+xml"/>
  <Override PartName="/ppt/slideLayouts/slideLayout2368.xml" ContentType="application/vnd.openxmlformats-officedocument.presentationml.slideLayout+xml"/>
  <Override PartName="/ppt/slideLayouts/slideLayout2369.xml" ContentType="application/vnd.openxmlformats-officedocument.presentationml.slideLayout+xml"/>
  <Override PartName="/ppt/slideLayouts/slideLayout2370.xml" ContentType="application/vnd.openxmlformats-officedocument.presentationml.slideLayout+xml"/>
  <Override PartName="/ppt/slideLayouts/slideLayout2371.xml" ContentType="application/vnd.openxmlformats-officedocument.presentationml.slideLayout+xml"/>
  <Override PartName="/ppt/slideLayouts/slideLayout2372.xml" ContentType="application/vnd.openxmlformats-officedocument.presentationml.slideLayout+xml"/>
  <Override PartName="/ppt/slideLayouts/slideLayout2373.xml" ContentType="application/vnd.openxmlformats-officedocument.presentationml.slideLayout+xml"/>
  <Override PartName="/ppt/slideLayouts/slideLayout2374.xml" ContentType="application/vnd.openxmlformats-officedocument.presentationml.slideLayout+xml"/>
  <Override PartName="/ppt/slideLayouts/slideLayout2375.xml" ContentType="application/vnd.openxmlformats-officedocument.presentationml.slideLayout+xml"/>
  <Override PartName="/ppt/slideLayouts/slideLayout2376.xml" ContentType="application/vnd.openxmlformats-officedocument.presentationml.slideLayout+xml"/>
  <Override PartName="/ppt/slideLayouts/slideLayout2377.xml" ContentType="application/vnd.openxmlformats-officedocument.presentationml.slideLayout+xml"/>
  <Override PartName="/ppt/slideLayouts/slideLayout2378.xml" ContentType="application/vnd.openxmlformats-officedocument.presentationml.slideLayout+xml"/>
  <Override PartName="/ppt/slideLayouts/slideLayout2379.xml" ContentType="application/vnd.openxmlformats-officedocument.presentationml.slideLayout+xml"/>
  <Override PartName="/ppt/slideLayouts/slideLayout2380.xml" ContentType="application/vnd.openxmlformats-officedocument.presentationml.slideLayout+xml"/>
  <Override PartName="/ppt/slideLayouts/slideLayout2381.xml" ContentType="application/vnd.openxmlformats-officedocument.presentationml.slideLayout+xml"/>
  <Override PartName="/ppt/slideLayouts/slideLayout2382.xml" ContentType="application/vnd.openxmlformats-officedocument.presentationml.slideLayout+xml"/>
  <Override PartName="/ppt/slideLayouts/slideLayout2383.xml" ContentType="application/vnd.openxmlformats-officedocument.presentationml.slideLayout+xml"/>
  <Override PartName="/ppt/slideLayouts/slideLayout2384.xml" ContentType="application/vnd.openxmlformats-officedocument.presentationml.slideLayout+xml"/>
  <Override PartName="/ppt/slideLayouts/slideLayout2385.xml" ContentType="application/vnd.openxmlformats-officedocument.presentationml.slideLayout+xml"/>
  <Override PartName="/ppt/slideLayouts/slideLayout2386.xml" ContentType="application/vnd.openxmlformats-officedocument.presentationml.slideLayout+xml"/>
  <Override PartName="/ppt/slideLayouts/slideLayout2387.xml" ContentType="application/vnd.openxmlformats-officedocument.presentationml.slideLayout+xml"/>
  <Override PartName="/ppt/slideLayouts/slideLayout2388.xml" ContentType="application/vnd.openxmlformats-officedocument.presentationml.slideLayout+xml"/>
  <Override PartName="/ppt/slideLayouts/slideLayout2389.xml" ContentType="application/vnd.openxmlformats-officedocument.presentationml.slideLayout+xml"/>
  <Override PartName="/ppt/slideLayouts/slideLayout2390.xml" ContentType="application/vnd.openxmlformats-officedocument.presentationml.slideLayout+xml"/>
  <Override PartName="/ppt/slideLayouts/slideLayout2391.xml" ContentType="application/vnd.openxmlformats-officedocument.presentationml.slideLayout+xml"/>
  <Override PartName="/ppt/slideLayouts/slideLayout2392.xml" ContentType="application/vnd.openxmlformats-officedocument.presentationml.slideLayout+xml"/>
  <Override PartName="/ppt/slideLayouts/slideLayout2393.xml" ContentType="application/vnd.openxmlformats-officedocument.presentationml.slideLayout+xml"/>
  <Override PartName="/ppt/slideLayouts/slideLayout2394.xml" ContentType="application/vnd.openxmlformats-officedocument.presentationml.slideLayout+xml"/>
  <Override PartName="/ppt/slideLayouts/slideLayout2395.xml" ContentType="application/vnd.openxmlformats-officedocument.presentationml.slideLayout+xml"/>
  <Override PartName="/ppt/slideLayouts/slideLayout2396.xml" ContentType="application/vnd.openxmlformats-officedocument.presentationml.slideLayout+xml"/>
  <Override PartName="/ppt/slideLayouts/slideLayout2397.xml" ContentType="application/vnd.openxmlformats-officedocument.presentationml.slideLayout+xml"/>
  <Override PartName="/ppt/slideLayouts/slideLayout2398.xml" ContentType="application/vnd.openxmlformats-officedocument.presentationml.slideLayout+xml"/>
  <Override PartName="/ppt/slideLayouts/slideLayout2399.xml" ContentType="application/vnd.openxmlformats-officedocument.presentationml.slideLayout+xml"/>
  <Override PartName="/ppt/slideLayouts/slideLayout2400.xml" ContentType="application/vnd.openxmlformats-officedocument.presentationml.slideLayout+xml"/>
  <Override PartName="/ppt/slideLayouts/slideLayout2401.xml" ContentType="application/vnd.openxmlformats-officedocument.presentationml.slideLayout+xml"/>
  <Override PartName="/ppt/slideLayouts/slideLayout2402.xml" ContentType="application/vnd.openxmlformats-officedocument.presentationml.slideLayout+xml"/>
  <Override PartName="/ppt/slideLayouts/slideLayout2403.xml" ContentType="application/vnd.openxmlformats-officedocument.presentationml.slideLayout+xml"/>
  <Override PartName="/ppt/slideLayouts/slideLayout2404.xml" ContentType="application/vnd.openxmlformats-officedocument.presentationml.slideLayout+xml"/>
  <Override PartName="/ppt/slideLayouts/slideLayout2405.xml" ContentType="application/vnd.openxmlformats-officedocument.presentationml.slideLayout+xml"/>
  <Override PartName="/ppt/slideLayouts/slideLayout2406.xml" ContentType="application/vnd.openxmlformats-officedocument.presentationml.slideLayout+xml"/>
  <Override PartName="/ppt/slideLayouts/slideLayout2407.xml" ContentType="application/vnd.openxmlformats-officedocument.presentationml.slideLayout+xml"/>
  <Override PartName="/ppt/slideLayouts/slideLayout2408.xml" ContentType="application/vnd.openxmlformats-officedocument.presentationml.slideLayout+xml"/>
  <Override PartName="/ppt/slideLayouts/slideLayout2409.xml" ContentType="application/vnd.openxmlformats-officedocument.presentationml.slideLayout+xml"/>
  <Override PartName="/ppt/slideLayouts/slideLayout2410.xml" ContentType="application/vnd.openxmlformats-officedocument.presentationml.slideLayout+xml"/>
  <Override PartName="/ppt/slideLayouts/slideLayout2411.xml" ContentType="application/vnd.openxmlformats-officedocument.presentationml.slideLayout+xml"/>
  <Override PartName="/ppt/slideLayouts/slideLayout2412.xml" ContentType="application/vnd.openxmlformats-officedocument.presentationml.slideLayout+xml"/>
  <Override PartName="/ppt/slideLayouts/slideLayout2413.xml" ContentType="application/vnd.openxmlformats-officedocument.presentationml.slideLayout+xml"/>
  <Override PartName="/ppt/slideLayouts/slideLayout2414.xml" ContentType="application/vnd.openxmlformats-officedocument.presentationml.slideLayout+xml"/>
  <Override PartName="/ppt/slideLayouts/slideLayout2415.xml" ContentType="application/vnd.openxmlformats-officedocument.presentationml.slideLayout+xml"/>
  <Override PartName="/ppt/slideLayouts/slideLayout2416.xml" ContentType="application/vnd.openxmlformats-officedocument.presentationml.slideLayout+xml"/>
  <Override PartName="/ppt/slideLayouts/slideLayout2417.xml" ContentType="application/vnd.openxmlformats-officedocument.presentationml.slideLayout+xml"/>
  <Override PartName="/ppt/slideLayouts/slideLayout2418.xml" ContentType="application/vnd.openxmlformats-officedocument.presentationml.slideLayout+xml"/>
  <Override PartName="/ppt/slideLayouts/slideLayout2419.xml" ContentType="application/vnd.openxmlformats-officedocument.presentationml.slideLayout+xml"/>
  <Override PartName="/ppt/slideLayouts/slideLayout2420.xml" ContentType="application/vnd.openxmlformats-officedocument.presentationml.slideLayout+xml"/>
  <Override PartName="/ppt/slideLayouts/slideLayout2421.xml" ContentType="application/vnd.openxmlformats-officedocument.presentationml.slideLayout+xml"/>
  <Override PartName="/ppt/slideLayouts/slideLayout2422.xml" ContentType="application/vnd.openxmlformats-officedocument.presentationml.slideLayout+xml"/>
  <Override PartName="/ppt/slideLayouts/slideLayout2423.xml" ContentType="application/vnd.openxmlformats-officedocument.presentationml.slideLayout+xml"/>
  <Override PartName="/ppt/slideLayouts/slideLayout2424.xml" ContentType="application/vnd.openxmlformats-officedocument.presentationml.slideLayout+xml"/>
  <Override PartName="/ppt/slideLayouts/slideLayout2425.xml" ContentType="application/vnd.openxmlformats-officedocument.presentationml.slideLayout+xml"/>
  <Override PartName="/ppt/slideLayouts/slideLayout2426.xml" ContentType="application/vnd.openxmlformats-officedocument.presentationml.slideLayout+xml"/>
  <Override PartName="/ppt/slideLayouts/slideLayout2427.xml" ContentType="application/vnd.openxmlformats-officedocument.presentationml.slideLayout+xml"/>
  <Override PartName="/ppt/slideLayouts/slideLayout2428.xml" ContentType="application/vnd.openxmlformats-officedocument.presentationml.slideLayout+xml"/>
  <Override PartName="/ppt/slideLayouts/slideLayout2429.xml" ContentType="application/vnd.openxmlformats-officedocument.presentationml.slideLayout+xml"/>
  <Override PartName="/ppt/slideLayouts/slideLayout2430.xml" ContentType="application/vnd.openxmlformats-officedocument.presentationml.slideLayout+xml"/>
  <Override PartName="/ppt/slideLayouts/slideLayout2431.xml" ContentType="application/vnd.openxmlformats-officedocument.presentationml.slideLayout+xml"/>
  <Override PartName="/ppt/slideLayouts/slideLayout2432.xml" ContentType="application/vnd.openxmlformats-officedocument.presentationml.slideLayout+xml"/>
  <Override PartName="/ppt/slideLayouts/slideLayout2433.xml" ContentType="application/vnd.openxmlformats-officedocument.presentationml.slideLayout+xml"/>
  <Override PartName="/ppt/slideLayouts/slideLayout2434.xml" ContentType="application/vnd.openxmlformats-officedocument.presentationml.slideLayout+xml"/>
  <Override PartName="/ppt/slideLayouts/slideLayout2435.xml" ContentType="application/vnd.openxmlformats-officedocument.presentationml.slideLayout+xml"/>
  <Override PartName="/ppt/slideLayouts/slideLayout2436.xml" ContentType="application/vnd.openxmlformats-officedocument.presentationml.slideLayout+xml"/>
  <Override PartName="/ppt/slideLayouts/slideLayout2437.xml" ContentType="application/vnd.openxmlformats-officedocument.presentationml.slideLayout+xml"/>
  <Override PartName="/ppt/slideLayouts/slideLayout2438.xml" ContentType="application/vnd.openxmlformats-officedocument.presentationml.slideLayout+xml"/>
  <Override PartName="/ppt/slideLayouts/slideLayout2439.xml" ContentType="application/vnd.openxmlformats-officedocument.presentationml.slideLayout+xml"/>
  <Override PartName="/ppt/slideLayouts/slideLayout2440.xml" ContentType="application/vnd.openxmlformats-officedocument.presentationml.slideLayout+xml"/>
  <Override PartName="/ppt/slideLayouts/slideLayout2441.xml" ContentType="application/vnd.openxmlformats-officedocument.presentationml.slideLayout+xml"/>
  <Override PartName="/ppt/slideLayouts/slideLayout2442.xml" ContentType="application/vnd.openxmlformats-officedocument.presentationml.slideLayout+xml"/>
  <Override PartName="/ppt/slideLayouts/slideLayout2443.xml" ContentType="application/vnd.openxmlformats-officedocument.presentationml.slideLayout+xml"/>
  <Override PartName="/ppt/slideLayouts/slideLayout2444.xml" ContentType="application/vnd.openxmlformats-officedocument.presentationml.slideLayout+xml"/>
  <Override PartName="/ppt/slideLayouts/slideLayout2445.xml" ContentType="application/vnd.openxmlformats-officedocument.presentationml.slideLayout+xml"/>
  <Override PartName="/ppt/slideLayouts/slideLayout2446.xml" ContentType="application/vnd.openxmlformats-officedocument.presentationml.slideLayout+xml"/>
  <Override PartName="/ppt/slideLayouts/slideLayout2447.xml" ContentType="application/vnd.openxmlformats-officedocument.presentationml.slideLayout+xml"/>
  <Override PartName="/ppt/slideLayouts/slideLayout2448.xml" ContentType="application/vnd.openxmlformats-officedocument.presentationml.slideLayout+xml"/>
  <Override PartName="/ppt/slideLayouts/slideLayout2449.xml" ContentType="application/vnd.openxmlformats-officedocument.presentationml.slideLayout+xml"/>
  <Override PartName="/ppt/slideLayouts/slideLayout2450.xml" ContentType="application/vnd.openxmlformats-officedocument.presentationml.slideLayout+xml"/>
  <Override PartName="/ppt/slideLayouts/slideLayout2451.xml" ContentType="application/vnd.openxmlformats-officedocument.presentationml.slideLayout+xml"/>
  <Override PartName="/ppt/slideLayouts/slideLayout2452.xml" ContentType="application/vnd.openxmlformats-officedocument.presentationml.slideLayout+xml"/>
  <Override PartName="/ppt/slideLayouts/slideLayout2453.xml" ContentType="application/vnd.openxmlformats-officedocument.presentationml.slideLayout+xml"/>
  <Override PartName="/ppt/slideLayouts/slideLayout2454.xml" ContentType="application/vnd.openxmlformats-officedocument.presentationml.slideLayout+xml"/>
  <Override PartName="/ppt/slideLayouts/slideLayout2455.xml" ContentType="application/vnd.openxmlformats-officedocument.presentationml.slideLayout+xml"/>
  <Override PartName="/ppt/slideLayouts/slideLayout2456.xml" ContentType="application/vnd.openxmlformats-officedocument.presentationml.slideLayout+xml"/>
  <Override PartName="/ppt/slideLayouts/slideLayout2457.xml" ContentType="application/vnd.openxmlformats-officedocument.presentationml.slideLayout+xml"/>
  <Override PartName="/ppt/slideLayouts/slideLayout2458.xml" ContentType="application/vnd.openxmlformats-officedocument.presentationml.slideLayout+xml"/>
  <Override PartName="/ppt/slideLayouts/slideLayout2459.xml" ContentType="application/vnd.openxmlformats-officedocument.presentationml.slideLayout+xml"/>
  <Override PartName="/ppt/slideLayouts/slideLayout2460.xml" ContentType="application/vnd.openxmlformats-officedocument.presentationml.slideLayout+xml"/>
  <Override PartName="/ppt/slideLayouts/slideLayout2461.xml" ContentType="application/vnd.openxmlformats-officedocument.presentationml.slideLayout+xml"/>
  <Override PartName="/ppt/slideLayouts/slideLayout2462.xml" ContentType="application/vnd.openxmlformats-officedocument.presentationml.slideLayout+xml"/>
  <Override PartName="/ppt/slideLayouts/slideLayout2463.xml" ContentType="application/vnd.openxmlformats-officedocument.presentationml.slideLayout+xml"/>
  <Override PartName="/ppt/slideLayouts/slideLayout2464.xml" ContentType="application/vnd.openxmlformats-officedocument.presentationml.slideLayout+xml"/>
  <Override PartName="/ppt/slideLayouts/slideLayout2465.xml" ContentType="application/vnd.openxmlformats-officedocument.presentationml.slideLayout+xml"/>
  <Override PartName="/ppt/slideLayouts/slideLayout2466.xml" ContentType="application/vnd.openxmlformats-officedocument.presentationml.slideLayout+xml"/>
  <Override PartName="/ppt/slideLayouts/slideLayout2467.xml" ContentType="application/vnd.openxmlformats-officedocument.presentationml.slideLayout+xml"/>
  <Override PartName="/ppt/slideLayouts/slideLayout2468.xml" ContentType="application/vnd.openxmlformats-officedocument.presentationml.slideLayout+xml"/>
  <Override PartName="/ppt/slideLayouts/slideLayout2469.xml" ContentType="application/vnd.openxmlformats-officedocument.presentationml.slideLayout+xml"/>
  <Override PartName="/ppt/slideLayouts/slideLayout2470.xml" ContentType="application/vnd.openxmlformats-officedocument.presentationml.slideLayout+xml"/>
  <Override PartName="/ppt/slideLayouts/slideLayout2471.xml" ContentType="application/vnd.openxmlformats-officedocument.presentationml.slideLayout+xml"/>
  <Override PartName="/ppt/slideLayouts/slideLayout2472.xml" ContentType="application/vnd.openxmlformats-officedocument.presentationml.slideLayout+xml"/>
  <Override PartName="/ppt/slideLayouts/slideLayout2473.xml" ContentType="application/vnd.openxmlformats-officedocument.presentationml.slideLayout+xml"/>
  <Override PartName="/ppt/slideLayouts/slideLayout2474.xml" ContentType="application/vnd.openxmlformats-officedocument.presentationml.slideLayout+xml"/>
  <Override PartName="/ppt/slideLayouts/slideLayout2475.xml" ContentType="application/vnd.openxmlformats-officedocument.presentationml.slideLayout+xml"/>
  <Override PartName="/ppt/slideLayouts/slideLayout2476.xml" ContentType="application/vnd.openxmlformats-officedocument.presentationml.slideLayout+xml"/>
  <Override PartName="/ppt/slideLayouts/slideLayout2477.xml" ContentType="application/vnd.openxmlformats-officedocument.presentationml.slideLayout+xml"/>
  <Override PartName="/ppt/slideLayouts/slideLayout2478.xml" ContentType="application/vnd.openxmlformats-officedocument.presentationml.slideLayout+xml"/>
  <Override PartName="/ppt/slideLayouts/slideLayout2479.xml" ContentType="application/vnd.openxmlformats-officedocument.presentationml.slideLayout+xml"/>
  <Override PartName="/ppt/slideLayouts/slideLayout2480.xml" ContentType="application/vnd.openxmlformats-officedocument.presentationml.slideLayout+xml"/>
  <Override PartName="/ppt/slideLayouts/slideLayout2481.xml" ContentType="application/vnd.openxmlformats-officedocument.presentationml.slideLayout+xml"/>
  <Override PartName="/ppt/slideLayouts/slideLayout2482.xml" ContentType="application/vnd.openxmlformats-officedocument.presentationml.slideLayout+xml"/>
  <Override PartName="/ppt/slideLayouts/slideLayout2483.xml" ContentType="application/vnd.openxmlformats-officedocument.presentationml.slideLayout+xml"/>
  <Override PartName="/ppt/slideLayouts/slideLayout2484.xml" ContentType="application/vnd.openxmlformats-officedocument.presentationml.slideLayout+xml"/>
  <Override PartName="/ppt/slideLayouts/slideLayout2485.xml" ContentType="application/vnd.openxmlformats-officedocument.presentationml.slideLayout+xml"/>
  <Override PartName="/ppt/slideLayouts/slideLayout2486.xml" ContentType="application/vnd.openxmlformats-officedocument.presentationml.slideLayout+xml"/>
  <Override PartName="/ppt/slideLayouts/slideLayout2487.xml" ContentType="application/vnd.openxmlformats-officedocument.presentationml.slideLayout+xml"/>
  <Override PartName="/ppt/slideLayouts/slideLayout2488.xml" ContentType="application/vnd.openxmlformats-officedocument.presentationml.slideLayout+xml"/>
  <Override PartName="/ppt/slideLayouts/slideLayout2489.xml" ContentType="application/vnd.openxmlformats-officedocument.presentationml.slideLayout+xml"/>
  <Override PartName="/ppt/slideLayouts/slideLayout2490.xml" ContentType="application/vnd.openxmlformats-officedocument.presentationml.slideLayout+xml"/>
  <Override PartName="/ppt/slideLayouts/slideLayout2491.xml" ContentType="application/vnd.openxmlformats-officedocument.presentationml.slideLayout+xml"/>
  <Override PartName="/ppt/slideLayouts/slideLayout2492.xml" ContentType="application/vnd.openxmlformats-officedocument.presentationml.slideLayout+xml"/>
  <Override PartName="/ppt/slideLayouts/slideLayout2493.xml" ContentType="application/vnd.openxmlformats-officedocument.presentationml.slideLayout+xml"/>
  <Override PartName="/ppt/slideLayouts/slideLayout2494.xml" ContentType="application/vnd.openxmlformats-officedocument.presentationml.slideLayout+xml"/>
  <Override PartName="/ppt/slideLayouts/slideLayout2495.xml" ContentType="application/vnd.openxmlformats-officedocument.presentationml.slideLayout+xml"/>
  <Override PartName="/ppt/slideLayouts/slideLayout2496.xml" ContentType="application/vnd.openxmlformats-officedocument.presentationml.slideLayout+xml"/>
  <Override PartName="/ppt/slideLayouts/slideLayout2497.xml" ContentType="application/vnd.openxmlformats-officedocument.presentationml.slideLayout+xml"/>
  <Override PartName="/ppt/slideLayouts/slideLayout2498.xml" ContentType="application/vnd.openxmlformats-officedocument.presentationml.slideLayout+xml"/>
  <Override PartName="/ppt/slideLayouts/slideLayout2499.xml" ContentType="application/vnd.openxmlformats-officedocument.presentationml.slideLayout+xml"/>
  <Override PartName="/ppt/slideLayouts/slideLayout2500.xml" ContentType="application/vnd.openxmlformats-officedocument.presentationml.slideLayout+xml"/>
  <Override PartName="/ppt/slideLayouts/slideLayout2501.xml" ContentType="application/vnd.openxmlformats-officedocument.presentationml.slideLayout+xml"/>
  <Override PartName="/ppt/slideLayouts/slideLayout2502.xml" ContentType="application/vnd.openxmlformats-officedocument.presentationml.slideLayout+xml"/>
  <Override PartName="/ppt/slideLayouts/slideLayout2503.xml" ContentType="application/vnd.openxmlformats-officedocument.presentationml.slideLayout+xml"/>
  <Override PartName="/ppt/slideLayouts/slideLayout2504.xml" ContentType="application/vnd.openxmlformats-officedocument.presentationml.slideLayout+xml"/>
  <Override PartName="/ppt/slideLayouts/slideLayout2505.xml" ContentType="application/vnd.openxmlformats-officedocument.presentationml.slideLayout+xml"/>
  <Override PartName="/ppt/slideLayouts/slideLayout2506.xml" ContentType="application/vnd.openxmlformats-officedocument.presentationml.slideLayout+xml"/>
  <Override PartName="/ppt/slideLayouts/slideLayout2507.xml" ContentType="application/vnd.openxmlformats-officedocument.presentationml.slideLayout+xml"/>
  <Override PartName="/ppt/slideLayouts/slideLayout2508.xml" ContentType="application/vnd.openxmlformats-officedocument.presentationml.slideLayout+xml"/>
  <Override PartName="/ppt/slideLayouts/slideLayout2509.xml" ContentType="application/vnd.openxmlformats-officedocument.presentationml.slideLayout+xml"/>
  <Override PartName="/ppt/slideLayouts/slideLayout2510.xml" ContentType="application/vnd.openxmlformats-officedocument.presentationml.slideLayout+xml"/>
  <Override PartName="/ppt/slideLayouts/slideLayout2511.xml" ContentType="application/vnd.openxmlformats-officedocument.presentationml.slideLayout+xml"/>
  <Override PartName="/ppt/slideLayouts/slideLayout2512.xml" ContentType="application/vnd.openxmlformats-officedocument.presentationml.slideLayout+xml"/>
  <Override PartName="/ppt/slideLayouts/slideLayout2513.xml" ContentType="application/vnd.openxmlformats-officedocument.presentationml.slideLayout+xml"/>
  <Override PartName="/ppt/slideLayouts/slideLayout2514.xml" ContentType="application/vnd.openxmlformats-officedocument.presentationml.slideLayout+xml"/>
  <Override PartName="/ppt/slideLayouts/slideLayout2515.xml" ContentType="application/vnd.openxmlformats-officedocument.presentationml.slideLayout+xml"/>
  <Override PartName="/ppt/slideLayouts/slideLayout2516.xml" ContentType="application/vnd.openxmlformats-officedocument.presentationml.slideLayout+xml"/>
  <Override PartName="/ppt/slideLayouts/slideLayout2517.xml" ContentType="application/vnd.openxmlformats-officedocument.presentationml.slideLayout+xml"/>
  <Override PartName="/ppt/slideLayouts/slideLayout2518.xml" ContentType="application/vnd.openxmlformats-officedocument.presentationml.slideLayout+xml"/>
  <Override PartName="/ppt/slideLayouts/slideLayout2519.xml" ContentType="application/vnd.openxmlformats-officedocument.presentationml.slideLayout+xml"/>
  <Override PartName="/ppt/slideLayouts/slideLayout2520.xml" ContentType="application/vnd.openxmlformats-officedocument.presentationml.slideLayout+xml"/>
  <Override PartName="/ppt/slideLayouts/slideLayout2521.xml" ContentType="application/vnd.openxmlformats-officedocument.presentationml.slideLayout+xml"/>
  <Override PartName="/ppt/slideLayouts/slideLayout2522.xml" ContentType="application/vnd.openxmlformats-officedocument.presentationml.slideLayout+xml"/>
  <Override PartName="/ppt/slideLayouts/slideLayout2523.xml" ContentType="application/vnd.openxmlformats-officedocument.presentationml.slideLayout+xml"/>
  <Override PartName="/ppt/slideLayouts/slideLayout2524.xml" ContentType="application/vnd.openxmlformats-officedocument.presentationml.slideLayout+xml"/>
  <Override PartName="/ppt/slideLayouts/slideLayout2525.xml" ContentType="application/vnd.openxmlformats-officedocument.presentationml.slideLayout+xml"/>
  <Override PartName="/ppt/theme/theme16.xml" ContentType="application/vnd.openxmlformats-officedocument.theme+xml"/>
  <Override PartName="/ppt/slideLayouts/slideLayout2526.xml" ContentType="application/vnd.openxmlformats-officedocument.presentationml.slideLayout+xml"/>
  <Override PartName="/ppt/slideLayouts/slideLayout2527.xml" ContentType="application/vnd.openxmlformats-officedocument.presentationml.slideLayout+xml"/>
  <Override PartName="/ppt/slideLayouts/slideLayout2528.xml" ContentType="application/vnd.openxmlformats-officedocument.presentationml.slideLayout+xml"/>
  <Override PartName="/ppt/slideLayouts/slideLayout2529.xml" ContentType="application/vnd.openxmlformats-officedocument.presentationml.slideLayout+xml"/>
  <Override PartName="/ppt/slideLayouts/slideLayout2530.xml" ContentType="application/vnd.openxmlformats-officedocument.presentationml.slideLayout+xml"/>
  <Override PartName="/ppt/slideLayouts/slideLayout2531.xml" ContentType="application/vnd.openxmlformats-officedocument.presentationml.slideLayout+xml"/>
  <Override PartName="/ppt/slideLayouts/slideLayout2532.xml" ContentType="application/vnd.openxmlformats-officedocument.presentationml.slideLayout+xml"/>
  <Override PartName="/ppt/slideLayouts/slideLayout2533.xml" ContentType="application/vnd.openxmlformats-officedocument.presentationml.slideLayout+xml"/>
  <Override PartName="/ppt/slideLayouts/slideLayout2534.xml" ContentType="application/vnd.openxmlformats-officedocument.presentationml.slideLayout+xml"/>
  <Override PartName="/ppt/slideLayouts/slideLayout2535.xml" ContentType="application/vnd.openxmlformats-officedocument.presentationml.slideLayout+xml"/>
  <Override PartName="/ppt/slideLayouts/slideLayout2536.xml" ContentType="application/vnd.openxmlformats-officedocument.presentationml.slideLayout+xml"/>
  <Override PartName="/ppt/slideLayouts/slideLayout2537.xml" ContentType="application/vnd.openxmlformats-officedocument.presentationml.slideLayout+xml"/>
  <Override PartName="/ppt/slideLayouts/slideLayout2538.xml" ContentType="application/vnd.openxmlformats-officedocument.presentationml.slideLayout+xml"/>
  <Override PartName="/ppt/slideLayouts/slideLayout2539.xml" ContentType="application/vnd.openxmlformats-officedocument.presentationml.slideLayout+xml"/>
  <Override PartName="/ppt/slideLayouts/slideLayout2540.xml" ContentType="application/vnd.openxmlformats-officedocument.presentationml.slideLayout+xml"/>
  <Override PartName="/ppt/slideLayouts/slideLayout2541.xml" ContentType="application/vnd.openxmlformats-officedocument.presentationml.slideLayout+xml"/>
  <Override PartName="/ppt/slideLayouts/slideLayout2542.xml" ContentType="application/vnd.openxmlformats-officedocument.presentationml.slideLayout+xml"/>
  <Override PartName="/ppt/slideLayouts/slideLayout2543.xml" ContentType="application/vnd.openxmlformats-officedocument.presentationml.slideLayout+xml"/>
  <Override PartName="/ppt/slideLayouts/slideLayout2544.xml" ContentType="application/vnd.openxmlformats-officedocument.presentationml.slideLayout+xml"/>
  <Override PartName="/ppt/slideLayouts/slideLayout2545.xml" ContentType="application/vnd.openxmlformats-officedocument.presentationml.slideLayout+xml"/>
  <Override PartName="/ppt/slideLayouts/slideLayout2546.xml" ContentType="application/vnd.openxmlformats-officedocument.presentationml.slideLayout+xml"/>
  <Override PartName="/ppt/slideLayouts/slideLayout2547.xml" ContentType="application/vnd.openxmlformats-officedocument.presentationml.slideLayout+xml"/>
  <Override PartName="/ppt/slideLayouts/slideLayout2548.xml" ContentType="application/vnd.openxmlformats-officedocument.presentationml.slideLayout+xml"/>
  <Override PartName="/ppt/slideLayouts/slideLayout2549.xml" ContentType="application/vnd.openxmlformats-officedocument.presentationml.slideLayout+xml"/>
  <Override PartName="/ppt/slideLayouts/slideLayout2550.xml" ContentType="application/vnd.openxmlformats-officedocument.presentationml.slideLayout+xml"/>
  <Override PartName="/ppt/slideLayouts/slideLayout2551.xml" ContentType="application/vnd.openxmlformats-officedocument.presentationml.slideLayout+xml"/>
  <Override PartName="/ppt/slideLayouts/slideLayout2552.xml" ContentType="application/vnd.openxmlformats-officedocument.presentationml.slideLayout+xml"/>
  <Override PartName="/ppt/slideLayouts/slideLayout2553.xml" ContentType="application/vnd.openxmlformats-officedocument.presentationml.slideLayout+xml"/>
  <Override PartName="/ppt/slideLayouts/slideLayout2554.xml" ContentType="application/vnd.openxmlformats-officedocument.presentationml.slideLayout+xml"/>
  <Override PartName="/ppt/slideLayouts/slideLayout2555.xml" ContentType="application/vnd.openxmlformats-officedocument.presentationml.slideLayout+xml"/>
  <Override PartName="/ppt/slideLayouts/slideLayout2556.xml" ContentType="application/vnd.openxmlformats-officedocument.presentationml.slideLayout+xml"/>
  <Override PartName="/ppt/slideLayouts/slideLayout2557.xml" ContentType="application/vnd.openxmlformats-officedocument.presentationml.slideLayout+xml"/>
  <Override PartName="/ppt/slideLayouts/slideLayout2558.xml" ContentType="application/vnd.openxmlformats-officedocument.presentationml.slideLayout+xml"/>
  <Override PartName="/ppt/slideLayouts/slideLayout2559.xml" ContentType="application/vnd.openxmlformats-officedocument.presentationml.slideLayout+xml"/>
  <Override PartName="/ppt/slideLayouts/slideLayout2560.xml" ContentType="application/vnd.openxmlformats-officedocument.presentationml.slideLayout+xml"/>
  <Override PartName="/ppt/slideLayouts/slideLayout2561.xml" ContentType="application/vnd.openxmlformats-officedocument.presentationml.slideLayout+xml"/>
  <Override PartName="/ppt/slideLayouts/slideLayout2562.xml" ContentType="application/vnd.openxmlformats-officedocument.presentationml.slideLayout+xml"/>
  <Override PartName="/ppt/slideLayouts/slideLayout2563.xml" ContentType="application/vnd.openxmlformats-officedocument.presentationml.slideLayout+xml"/>
  <Override PartName="/ppt/slideLayouts/slideLayout2564.xml" ContentType="application/vnd.openxmlformats-officedocument.presentationml.slideLayout+xml"/>
  <Override PartName="/ppt/slideLayouts/slideLayout2565.xml" ContentType="application/vnd.openxmlformats-officedocument.presentationml.slideLayout+xml"/>
  <Override PartName="/ppt/slideLayouts/slideLayout2566.xml" ContentType="application/vnd.openxmlformats-officedocument.presentationml.slideLayout+xml"/>
  <Override PartName="/ppt/slideLayouts/slideLayout2567.xml" ContentType="application/vnd.openxmlformats-officedocument.presentationml.slideLayout+xml"/>
  <Override PartName="/ppt/slideLayouts/slideLayout2568.xml" ContentType="application/vnd.openxmlformats-officedocument.presentationml.slideLayout+xml"/>
  <Override PartName="/ppt/slideLayouts/slideLayout2569.xml" ContentType="application/vnd.openxmlformats-officedocument.presentationml.slideLayout+xml"/>
  <Override PartName="/ppt/slideLayouts/slideLayout2570.xml" ContentType="application/vnd.openxmlformats-officedocument.presentationml.slideLayout+xml"/>
  <Override PartName="/ppt/slideLayouts/slideLayout2571.xml" ContentType="application/vnd.openxmlformats-officedocument.presentationml.slideLayout+xml"/>
  <Override PartName="/ppt/slideLayouts/slideLayout2572.xml" ContentType="application/vnd.openxmlformats-officedocument.presentationml.slideLayout+xml"/>
  <Override PartName="/ppt/slideLayouts/slideLayout2573.xml" ContentType="application/vnd.openxmlformats-officedocument.presentationml.slideLayout+xml"/>
  <Override PartName="/ppt/slideLayouts/slideLayout2574.xml" ContentType="application/vnd.openxmlformats-officedocument.presentationml.slideLayout+xml"/>
  <Override PartName="/ppt/slideLayouts/slideLayout2575.xml" ContentType="application/vnd.openxmlformats-officedocument.presentationml.slideLayout+xml"/>
  <Override PartName="/ppt/slideLayouts/slideLayout2576.xml" ContentType="application/vnd.openxmlformats-officedocument.presentationml.slideLayout+xml"/>
  <Override PartName="/ppt/slideLayouts/slideLayout2577.xml" ContentType="application/vnd.openxmlformats-officedocument.presentationml.slideLayout+xml"/>
  <Override PartName="/ppt/slideLayouts/slideLayout2578.xml" ContentType="application/vnd.openxmlformats-officedocument.presentationml.slideLayout+xml"/>
  <Override PartName="/ppt/slideLayouts/slideLayout2579.xml" ContentType="application/vnd.openxmlformats-officedocument.presentationml.slideLayout+xml"/>
  <Override PartName="/ppt/slideLayouts/slideLayout2580.xml" ContentType="application/vnd.openxmlformats-officedocument.presentationml.slideLayout+xml"/>
  <Override PartName="/ppt/slideLayouts/slideLayout2581.xml" ContentType="application/vnd.openxmlformats-officedocument.presentationml.slideLayout+xml"/>
  <Override PartName="/ppt/slideLayouts/slideLayout2582.xml" ContentType="application/vnd.openxmlformats-officedocument.presentationml.slideLayout+xml"/>
  <Override PartName="/ppt/slideLayouts/slideLayout2583.xml" ContentType="application/vnd.openxmlformats-officedocument.presentationml.slideLayout+xml"/>
  <Override PartName="/ppt/slideLayouts/slideLayout2584.xml" ContentType="application/vnd.openxmlformats-officedocument.presentationml.slideLayout+xml"/>
  <Override PartName="/ppt/slideLayouts/slideLayout2585.xml" ContentType="application/vnd.openxmlformats-officedocument.presentationml.slideLayout+xml"/>
  <Override PartName="/ppt/slideLayouts/slideLayout2586.xml" ContentType="application/vnd.openxmlformats-officedocument.presentationml.slideLayout+xml"/>
  <Override PartName="/ppt/slideLayouts/slideLayout2587.xml" ContentType="application/vnd.openxmlformats-officedocument.presentationml.slideLayout+xml"/>
  <Override PartName="/ppt/slideLayouts/slideLayout2588.xml" ContentType="application/vnd.openxmlformats-officedocument.presentationml.slideLayout+xml"/>
  <Override PartName="/ppt/slideLayouts/slideLayout2589.xml" ContentType="application/vnd.openxmlformats-officedocument.presentationml.slideLayout+xml"/>
  <Override PartName="/ppt/slideLayouts/slideLayout2590.xml" ContentType="application/vnd.openxmlformats-officedocument.presentationml.slideLayout+xml"/>
  <Override PartName="/ppt/slideLayouts/slideLayout2591.xml" ContentType="application/vnd.openxmlformats-officedocument.presentationml.slideLayout+xml"/>
  <Override PartName="/ppt/slideLayouts/slideLayout2592.xml" ContentType="application/vnd.openxmlformats-officedocument.presentationml.slideLayout+xml"/>
  <Override PartName="/ppt/slideLayouts/slideLayout2593.xml" ContentType="application/vnd.openxmlformats-officedocument.presentationml.slideLayout+xml"/>
  <Override PartName="/ppt/slideLayouts/slideLayout2594.xml" ContentType="application/vnd.openxmlformats-officedocument.presentationml.slideLayout+xml"/>
  <Override PartName="/ppt/slideLayouts/slideLayout2595.xml" ContentType="application/vnd.openxmlformats-officedocument.presentationml.slideLayout+xml"/>
  <Override PartName="/ppt/slideLayouts/slideLayout2596.xml" ContentType="application/vnd.openxmlformats-officedocument.presentationml.slideLayout+xml"/>
  <Override PartName="/ppt/slideLayouts/slideLayout2597.xml" ContentType="application/vnd.openxmlformats-officedocument.presentationml.slideLayout+xml"/>
  <Override PartName="/ppt/slideLayouts/slideLayout2598.xml" ContentType="application/vnd.openxmlformats-officedocument.presentationml.slideLayout+xml"/>
  <Override PartName="/ppt/slideLayouts/slideLayout2599.xml" ContentType="application/vnd.openxmlformats-officedocument.presentationml.slideLayout+xml"/>
  <Override PartName="/ppt/slideLayouts/slideLayout2600.xml" ContentType="application/vnd.openxmlformats-officedocument.presentationml.slideLayout+xml"/>
  <Override PartName="/ppt/slideLayouts/slideLayout2601.xml" ContentType="application/vnd.openxmlformats-officedocument.presentationml.slideLayout+xml"/>
  <Override PartName="/ppt/slideLayouts/slideLayout2602.xml" ContentType="application/vnd.openxmlformats-officedocument.presentationml.slideLayout+xml"/>
  <Override PartName="/ppt/slideLayouts/slideLayout2603.xml" ContentType="application/vnd.openxmlformats-officedocument.presentationml.slideLayout+xml"/>
  <Override PartName="/ppt/slideLayouts/slideLayout2604.xml" ContentType="application/vnd.openxmlformats-officedocument.presentationml.slideLayout+xml"/>
  <Override PartName="/ppt/slideLayouts/slideLayout2605.xml" ContentType="application/vnd.openxmlformats-officedocument.presentationml.slideLayout+xml"/>
  <Override PartName="/ppt/slideLayouts/slideLayout2606.xml" ContentType="application/vnd.openxmlformats-officedocument.presentationml.slideLayout+xml"/>
  <Override PartName="/ppt/slideLayouts/slideLayout2607.xml" ContentType="application/vnd.openxmlformats-officedocument.presentationml.slideLayout+xml"/>
  <Override PartName="/ppt/slideLayouts/slideLayout2608.xml" ContentType="application/vnd.openxmlformats-officedocument.presentationml.slideLayout+xml"/>
  <Override PartName="/ppt/slideLayouts/slideLayout2609.xml" ContentType="application/vnd.openxmlformats-officedocument.presentationml.slideLayout+xml"/>
  <Override PartName="/ppt/slideLayouts/slideLayout2610.xml" ContentType="application/vnd.openxmlformats-officedocument.presentationml.slideLayout+xml"/>
  <Override PartName="/ppt/slideLayouts/slideLayout2611.xml" ContentType="application/vnd.openxmlformats-officedocument.presentationml.slideLayout+xml"/>
  <Override PartName="/ppt/slideLayouts/slideLayout2612.xml" ContentType="application/vnd.openxmlformats-officedocument.presentationml.slideLayout+xml"/>
  <Override PartName="/ppt/slideLayouts/slideLayout2613.xml" ContentType="application/vnd.openxmlformats-officedocument.presentationml.slideLayout+xml"/>
  <Override PartName="/ppt/slideLayouts/slideLayout2614.xml" ContentType="application/vnd.openxmlformats-officedocument.presentationml.slideLayout+xml"/>
  <Override PartName="/ppt/slideLayouts/slideLayout2615.xml" ContentType="application/vnd.openxmlformats-officedocument.presentationml.slideLayout+xml"/>
  <Override PartName="/ppt/slideLayouts/slideLayout2616.xml" ContentType="application/vnd.openxmlformats-officedocument.presentationml.slideLayout+xml"/>
  <Override PartName="/ppt/slideLayouts/slideLayout2617.xml" ContentType="application/vnd.openxmlformats-officedocument.presentationml.slideLayout+xml"/>
  <Override PartName="/ppt/slideLayouts/slideLayout2618.xml" ContentType="application/vnd.openxmlformats-officedocument.presentationml.slideLayout+xml"/>
  <Override PartName="/ppt/slideLayouts/slideLayout2619.xml" ContentType="application/vnd.openxmlformats-officedocument.presentationml.slideLayout+xml"/>
  <Override PartName="/ppt/slideLayouts/slideLayout2620.xml" ContentType="application/vnd.openxmlformats-officedocument.presentationml.slideLayout+xml"/>
  <Override PartName="/ppt/slideLayouts/slideLayout2621.xml" ContentType="application/vnd.openxmlformats-officedocument.presentationml.slideLayout+xml"/>
  <Override PartName="/ppt/slideLayouts/slideLayout2622.xml" ContentType="application/vnd.openxmlformats-officedocument.presentationml.slideLayout+xml"/>
  <Override PartName="/ppt/slideLayouts/slideLayout2623.xml" ContentType="application/vnd.openxmlformats-officedocument.presentationml.slideLayout+xml"/>
  <Override PartName="/ppt/slideLayouts/slideLayout2624.xml" ContentType="application/vnd.openxmlformats-officedocument.presentationml.slideLayout+xml"/>
  <Override PartName="/ppt/slideLayouts/slideLayout2625.xml" ContentType="application/vnd.openxmlformats-officedocument.presentationml.slideLayout+xml"/>
  <Override PartName="/ppt/slideLayouts/slideLayout2626.xml" ContentType="application/vnd.openxmlformats-officedocument.presentationml.slideLayout+xml"/>
  <Override PartName="/ppt/slideLayouts/slideLayout2627.xml" ContentType="application/vnd.openxmlformats-officedocument.presentationml.slideLayout+xml"/>
  <Override PartName="/ppt/slideLayouts/slideLayout2628.xml" ContentType="application/vnd.openxmlformats-officedocument.presentationml.slideLayout+xml"/>
  <Override PartName="/ppt/slideLayouts/slideLayout2629.xml" ContentType="application/vnd.openxmlformats-officedocument.presentationml.slideLayout+xml"/>
  <Override PartName="/ppt/slideLayouts/slideLayout2630.xml" ContentType="application/vnd.openxmlformats-officedocument.presentationml.slideLayout+xml"/>
  <Override PartName="/ppt/slideLayouts/slideLayout2631.xml" ContentType="application/vnd.openxmlformats-officedocument.presentationml.slideLayout+xml"/>
  <Override PartName="/ppt/slideLayouts/slideLayout2632.xml" ContentType="application/vnd.openxmlformats-officedocument.presentationml.slideLayout+xml"/>
  <Override PartName="/ppt/slideLayouts/slideLayout2633.xml" ContentType="application/vnd.openxmlformats-officedocument.presentationml.slideLayout+xml"/>
  <Override PartName="/ppt/slideLayouts/slideLayout2634.xml" ContentType="application/vnd.openxmlformats-officedocument.presentationml.slideLayout+xml"/>
  <Override PartName="/ppt/slideLayouts/slideLayout2635.xml" ContentType="application/vnd.openxmlformats-officedocument.presentationml.slideLayout+xml"/>
  <Override PartName="/ppt/slideLayouts/slideLayout2636.xml" ContentType="application/vnd.openxmlformats-officedocument.presentationml.slideLayout+xml"/>
  <Override PartName="/ppt/slideLayouts/slideLayout2637.xml" ContentType="application/vnd.openxmlformats-officedocument.presentationml.slideLayout+xml"/>
  <Override PartName="/ppt/slideLayouts/slideLayout2638.xml" ContentType="application/vnd.openxmlformats-officedocument.presentationml.slideLayout+xml"/>
  <Override PartName="/ppt/slideLayouts/slideLayout2639.xml" ContentType="application/vnd.openxmlformats-officedocument.presentationml.slideLayout+xml"/>
  <Override PartName="/ppt/slideLayouts/slideLayout2640.xml" ContentType="application/vnd.openxmlformats-officedocument.presentationml.slideLayout+xml"/>
  <Override PartName="/ppt/slideLayouts/slideLayout2641.xml" ContentType="application/vnd.openxmlformats-officedocument.presentationml.slideLayout+xml"/>
  <Override PartName="/ppt/slideLayouts/slideLayout2642.xml" ContentType="application/vnd.openxmlformats-officedocument.presentationml.slideLayout+xml"/>
  <Override PartName="/ppt/slideLayouts/slideLayout2643.xml" ContentType="application/vnd.openxmlformats-officedocument.presentationml.slideLayout+xml"/>
  <Override PartName="/ppt/slideLayouts/slideLayout2644.xml" ContentType="application/vnd.openxmlformats-officedocument.presentationml.slideLayout+xml"/>
  <Override PartName="/ppt/slideLayouts/slideLayout2645.xml" ContentType="application/vnd.openxmlformats-officedocument.presentationml.slideLayout+xml"/>
  <Override PartName="/ppt/slideLayouts/slideLayout2646.xml" ContentType="application/vnd.openxmlformats-officedocument.presentationml.slideLayout+xml"/>
  <Override PartName="/ppt/slideLayouts/slideLayout2647.xml" ContentType="application/vnd.openxmlformats-officedocument.presentationml.slideLayout+xml"/>
  <Override PartName="/ppt/slideLayouts/slideLayout2648.xml" ContentType="application/vnd.openxmlformats-officedocument.presentationml.slideLayout+xml"/>
  <Override PartName="/ppt/slideLayouts/slideLayout2649.xml" ContentType="application/vnd.openxmlformats-officedocument.presentationml.slideLayout+xml"/>
  <Override PartName="/ppt/slideLayouts/slideLayout2650.xml" ContentType="application/vnd.openxmlformats-officedocument.presentationml.slideLayout+xml"/>
  <Override PartName="/ppt/slideLayouts/slideLayout2651.xml" ContentType="application/vnd.openxmlformats-officedocument.presentationml.slideLayout+xml"/>
  <Override PartName="/ppt/slideLayouts/slideLayout2652.xml" ContentType="application/vnd.openxmlformats-officedocument.presentationml.slideLayout+xml"/>
  <Override PartName="/ppt/slideLayouts/slideLayout2653.xml" ContentType="application/vnd.openxmlformats-officedocument.presentationml.slideLayout+xml"/>
  <Override PartName="/ppt/slideLayouts/slideLayout2654.xml" ContentType="application/vnd.openxmlformats-officedocument.presentationml.slideLayout+xml"/>
  <Override PartName="/ppt/slideLayouts/slideLayout2655.xml" ContentType="application/vnd.openxmlformats-officedocument.presentationml.slideLayout+xml"/>
  <Override PartName="/ppt/slideLayouts/slideLayout2656.xml" ContentType="application/vnd.openxmlformats-officedocument.presentationml.slideLayout+xml"/>
  <Override PartName="/ppt/slideLayouts/slideLayout2657.xml" ContentType="application/vnd.openxmlformats-officedocument.presentationml.slideLayout+xml"/>
  <Override PartName="/ppt/slideLayouts/slideLayout2658.xml" ContentType="application/vnd.openxmlformats-officedocument.presentationml.slideLayout+xml"/>
  <Override PartName="/ppt/slideLayouts/slideLayout2659.xml" ContentType="application/vnd.openxmlformats-officedocument.presentationml.slideLayout+xml"/>
  <Override PartName="/ppt/slideLayouts/slideLayout2660.xml" ContentType="application/vnd.openxmlformats-officedocument.presentationml.slideLayout+xml"/>
  <Override PartName="/ppt/slideLayouts/slideLayout2661.xml" ContentType="application/vnd.openxmlformats-officedocument.presentationml.slideLayout+xml"/>
  <Override PartName="/ppt/slideLayouts/slideLayout2662.xml" ContentType="application/vnd.openxmlformats-officedocument.presentationml.slideLayout+xml"/>
  <Override PartName="/ppt/slideLayouts/slideLayout2663.xml" ContentType="application/vnd.openxmlformats-officedocument.presentationml.slideLayout+xml"/>
  <Override PartName="/ppt/slideLayouts/slideLayout2664.xml" ContentType="application/vnd.openxmlformats-officedocument.presentationml.slideLayout+xml"/>
  <Override PartName="/ppt/slideLayouts/slideLayout2665.xml" ContentType="application/vnd.openxmlformats-officedocument.presentationml.slideLayout+xml"/>
  <Override PartName="/ppt/slideLayouts/slideLayout2666.xml" ContentType="application/vnd.openxmlformats-officedocument.presentationml.slideLayout+xml"/>
  <Override PartName="/ppt/slideLayouts/slideLayout2667.xml" ContentType="application/vnd.openxmlformats-officedocument.presentationml.slideLayout+xml"/>
  <Override PartName="/ppt/slideLayouts/slideLayout2668.xml" ContentType="application/vnd.openxmlformats-officedocument.presentationml.slideLayout+xml"/>
  <Override PartName="/ppt/slideLayouts/slideLayout2669.xml" ContentType="application/vnd.openxmlformats-officedocument.presentationml.slideLayout+xml"/>
  <Override PartName="/ppt/slideLayouts/slideLayout2670.xml" ContentType="application/vnd.openxmlformats-officedocument.presentationml.slideLayout+xml"/>
  <Override PartName="/ppt/slideLayouts/slideLayout2671.xml" ContentType="application/vnd.openxmlformats-officedocument.presentationml.slideLayout+xml"/>
  <Override PartName="/ppt/slideLayouts/slideLayout2672.xml" ContentType="application/vnd.openxmlformats-officedocument.presentationml.slideLayout+xml"/>
  <Override PartName="/ppt/slideLayouts/slideLayout2673.xml" ContentType="application/vnd.openxmlformats-officedocument.presentationml.slideLayout+xml"/>
  <Override PartName="/ppt/slideLayouts/slideLayout2674.xml" ContentType="application/vnd.openxmlformats-officedocument.presentationml.slideLayout+xml"/>
  <Override PartName="/ppt/slideLayouts/slideLayout2675.xml" ContentType="application/vnd.openxmlformats-officedocument.presentationml.slideLayout+xml"/>
  <Override PartName="/ppt/slideLayouts/slideLayout2676.xml" ContentType="application/vnd.openxmlformats-officedocument.presentationml.slideLayout+xml"/>
  <Override PartName="/ppt/slideLayouts/slideLayout2677.xml" ContentType="application/vnd.openxmlformats-officedocument.presentationml.slideLayout+xml"/>
  <Override PartName="/ppt/slideLayouts/slideLayout2678.xml" ContentType="application/vnd.openxmlformats-officedocument.presentationml.slideLayout+xml"/>
  <Override PartName="/ppt/slideLayouts/slideLayout2679.xml" ContentType="application/vnd.openxmlformats-officedocument.presentationml.slideLayout+xml"/>
  <Override PartName="/ppt/slideLayouts/slideLayout2680.xml" ContentType="application/vnd.openxmlformats-officedocument.presentationml.slideLayout+xml"/>
  <Override PartName="/ppt/slideLayouts/slideLayout2681.xml" ContentType="application/vnd.openxmlformats-officedocument.presentationml.slideLayout+xml"/>
  <Override PartName="/ppt/slideLayouts/slideLayout2682.xml" ContentType="application/vnd.openxmlformats-officedocument.presentationml.slideLayout+xml"/>
  <Override PartName="/ppt/slideLayouts/slideLayout2683.xml" ContentType="application/vnd.openxmlformats-officedocument.presentationml.slideLayout+xml"/>
  <Override PartName="/ppt/slideLayouts/slideLayout2684.xml" ContentType="application/vnd.openxmlformats-officedocument.presentationml.slideLayout+xml"/>
  <Override PartName="/ppt/slideLayouts/slideLayout2685.xml" ContentType="application/vnd.openxmlformats-officedocument.presentationml.slideLayout+xml"/>
  <Override PartName="/ppt/slideLayouts/slideLayout2686.xml" ContentType="application/vnd.openxmlformats-officedocument.presentationml.slideLayout+xml"/>
  <Override PartName="/ppt/slideLayouts/slideLayout2687.xml" ContentType="application/vnd.openxmlformats-officedocument.presentationml.slideLayout+xml"/>
  <Override PartName="/ppt/slideLayouts/slideLayout2688.xml" ContentType="application/vnd.openxmlformats-officedocument.presentationml.slideLayout+xml"/>
  <Override PartName="/ppt/slideLayouts/slideLayout2689.xml" ContentType="application/vnd.openxmlformats-officedocument.presentationml.slideLayout+xml"/>
  <Override PartName="/ppt/slideLayouts/slideLayout2690.xml" ContentType="application/vnd.openxmlformats-officedocument.presentationml.slideLayout+xml"/>
  <Override PartName="/ppt/slideLayouts/slideLayout2691.xml" ContentType="application/vnd.openxmlformats-officedocument.presentationml.slideLayout+xml"/>
  <Override PartName="/ppt/slideLayouts/slideLayout2692.xml" ContentType="application/vnd.openxmlformats-officedocument.presentationml.slideLayout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4204" r:id="rId1"/>
    <p:sldMasterId id="2147484372" r:id="rId2"/>
    <p:sldMasterId id="2147484747" r:id="rId3"/>
    <p:sldMasterId id="2147485124" r:id="rId4"/>
    <p:sldMasterId id="2147485348" r:id="rId5"/>
    <p:sldMasterId id="2147485516" r:id="rId6"/>
    <p:sldMasterId id="2147485684" r:id="rId7"/>
    <p:sldMasterId id="2147485852" r:id="rId8"/>
    <p:sldMasterId id="2147486438" r:id="rId9"/>
    <p:sldMasterId id="2147486606" r:id="rId10"/>
    <p:sldMasterId id="2147486984" r:id="rId11"/>
    <p:sldMasterId id="2147487365" r:id="rId12"/>
    <p:sldMasterId id="2147487533" r:id="rId13"/>
    <p:sldMasterId id="2147487702" r:id="rId14"/>
    <p:sldMasterId id="2147488284" r:id="rId15"/>
    <p:sldMasterId id="2147488452" r:id="rId16"/>
    <p:sldMasterId id="2147488621" r:id="rId17"/>
  </p:sldMasterIdLst>
  <p:notesMasterIdLst>
    <p:notesMasterId r:id="rId27"/>
  </p:notesMasterIdLst>
  <p:handoutMasterIdLst>
    <p:handoutMasterId r:id="rId28"/>
  </p:handoutMasterIdLst>
  <p:sldIdLst>
    <p:sldId id="1216" r:id="rId18"/>
    <p:sldId id="955" r:id="rId19"/>
    <p:sldId id="1233" r:id="rId20"/>
    <p:sldId id="538" r:id="rId21"/>
    <p:sldId id="1234" r:id="rId22"/>
    <p:sldId id="529" r:id="rId23"/>
    <p:sldId id="1217" r:id="rId24"/>
    <p:sldId id="386" r:id="rId25"/>
    <p:sldId id="1210" r:id="rId26"/>
  </p:sldIdLst>
  <p:sldSz cx="9144000" cy="5143500" type="screen16x9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1pPr>
    <a:lvl2pPr marL="342900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2pPr>
    <a:lvl3pPr marL="685800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3pPr>
    <a:lvl4pPr marL="1028700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4pPr>
    <a:lvl5pPr marL="1371600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5pPr>
    <a:lvl6pPr marL="1714500" algn="l" defTabSz="685800" rtl="0" eaLnBrk="1" latinLnBrk="0" hangingPunct="1"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6pPr>
    <a:lvl7pPr marL="2057400" algn="l" defTabSz="685800" rtl="0" eaLnBrk="1" latinLnBrk="0" hangingPunct="1"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7pPr>
    <a:lvl8pPr marL="2400300" algn="l" defTabSz="685800" rtl="0" eaLnBrk="1" latinLnBrk="0" hangingPunct="1"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8pPr>
    <a:lvl9pPr marL="2743200" algn="l" defTabSz="685800" rtl="0" eaLnBrk="1" latinLnBrk="0" hangingPunct="1"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8" userDrawn="1">
          <p15:clr>
            <a:srgbClr val="A4A3A4"/>
          </p15:clr>
        </p15:guide>
        <p15:guide id="2" pos="28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eer, G Dirk - (dirkmateer)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201" autoAdjust="0"/>
    <p:restoredTop sz="89423" autoAdjust="0"/>
  </p:normalViewPr>
  <p:slideViewPr>
    <p:cSldViewPr snapToGrid="0">
      <p:cViewPr varScale="1">
        <p:scale>
          <a:sx n="92" d="100"/>
          <a:sy n="92" d="100"/>
        </p:scale>
        <p:origin x="184" y="1120"/>
      </p:cViewPr>
      <p:guideLst>
        <p:guide orient="horz" pos="668"/>
        <p:guide pos="2888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500"/>
    </p:cViewPr>
  </p:sorterViewPr>
  <p:notesViewPr>
    <p:cSldViewPr snapToGrid="0">
      <p:cViewPr varScale="1">
        <p:scale>
          <a:sx n="40" d="100"/>
          <a:sy n="40" d="100"/>
        </p:scale>
        <p:origin x="-1488" y="-96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1.xml"/><Relationship Id="rId26" Type="http://schemas.openxmlformats.org/officeDocument/2006/relationships/slide" Target="slides/slide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4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8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" Target="slides/slide3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7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6.xml"/><Relationship Id="rId28" Type="http://schemas.openxmlformats.org/officeDocument/2006/relationships/handoutMaster" Target="handoutMasters/handout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2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5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Master" Target="slideMasters/slideMaster8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98" name="Rectangle 2">
            <a:extLst>
              <a:ext uri="{FF2B5EF4-FFF2-40B4-BE49-F238E27FC236}">
                <a16:creationId xmlns:a16="http://schemas.microsoft.com/office/drawing/2014/main" id="{9E5091EF-84B6-784A-B5DA-D08E49034C3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1" i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36899" name="Rectangle 3">
            <a:extLst>
              <a:ext uri="{FF2B5EF4-FFF2-40B4-BE49-F238E27FC236}">
                <a16:creationId xmlns:a16="http://schemas.microsoft.com/office/drawing/2014/main" id="{1EF537F4-34D2-6048-B082-3E4CB13A991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1" i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36900" name="Rectangle 4">
            <a:extLst>
              <a:ext uri="{FF2B5EF4-FFF2-40B4-BE49-F238E27FC236}">
                <a16:creationId xmlns:a16="http://schemas.microsoft.com/office/drawing/2014/main" id="{08BDA599-ED9A-DB48-8A97-8FE8116FDE2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1" i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36901" name="Rectangle 5">
            <a:extLst>
              <a:ext uri="{FF2B5EF4-FFF2-40B4-BE49-F238E27FC236}">
                <a16:creationId xmlns:a16="http://schemas.microsoft.com/office/drawing/2014/main" id="{FFBD589B-9B5A-F444-9FD2-340749BDE46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1" i="1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2FDB1187-F319-824D-A357-42E2AE10AA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tiff>
</file>

<file path=ppt/media/image2.jpg>
</file>

<file path=ppt/media/image3.jpg>
</file>

<file path=ppt/media/image4.jpg>
</file>

<file path=ppt/media/image5.tiff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E0C625E6-E9D0-EB49-AC17-7EE087CAB5D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193455B8-C093-D043-8B51-F1DA9AB1B21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2457FD5A-27DC-B047-9220-2B1D7F52BC83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30200" y="696913"/>
            <a:ext cx="61976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9" name="Rectangle 5">
            <a:extLst>
              <a:ext uri="{FF2B5EF4-FFF2-40B4-BE49-F238E27FC236}">
                <a16:creationId xmlns:a16="http://schemas.microsoft.com/office/drawing/2014/main" id="{17C96717-6EB4-C04B-AF4E-A31900DE2A4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41990" name="Rectangle 6">
            <a:extLst>
              <a:ext uri="{FF2B5EF4-FFF2-40B4-BE49-F238E27FC236}">
                <a16:creationId xmlns:a16="http://schemas.microsoft.com/office/drawing/2014/main" id="{04828423-11F0-D141-B9E4-5F9C1875679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991" name="Rectangle 7">
            <a:extLst>
              <a:ext uri="{FF2B5EF4-FFF2-40B4-BE49-F238E27FC236}">
                <a16:creationId xmlns:a16="http://schemas.microsoft.com/office/drawing/2014/main" id="{EE59D8B3-D8AC-A642-8900-9CFC0B215C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DABCC89-E502-CA45-9A15-FCFE9DBCA4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ＭＳ Ｐゴシック" charset="0"/>
      </a:defRPr>
    </a:lvl1pPr>
    <a:lvl2pPr marL="3429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+mn-cs"/>
      </a:defRPr>
    </a:lvl2pPr>
    <a:lvl3pPr marL="6858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+mn-cs"/>
      </a:defRPr>
    </a:lvl3pPr>
    <a:lvl4pPr marL="10287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+mn-cs"/>
      </a:defRPr>
    </a:lvl4pPr>
    <a:lvl5pPr marL="13716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534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1233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5043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3446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52936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CE700BDB-02A8-284A-8D09-D21F6A838D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8D24E588-D597-234C-B0F6-1DACC981EE48}" type="slidenum">
              <a:rPr lang="en-US" altLang="en-US" sz="1200" smtClean="0">
                <a:latin typeface="Times New Roman" panose="02020603050405020304" pitchFamily="18" charset="0"/>
              </a:rPr>
              <a:pPr/>
              <a:t>7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4006FDC3-5741-7D41-8322-B6B46D16E9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70D94A9A-8937-AB42-9BCE-04A66DE639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74549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92463B59-1BF2-8642-A0A1-261A9A1950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B2F355AB-C651-A24A-B018-9C64C6E69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How much profit is here? (P-C)*q = (8-7.27)*15 = 11</a:t>
            </a:r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BC0E4C60-3EF1-F24E-B52E-BF8E6F7997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CF9DB30-663E-3D4C-9CE5-7458229D72C3}" type="slidenum">
              <a:rPr lang="en-US" altLang="en-US" sz="1200" smtClean="0">
                <a:latin typeface="Times New Roman" panose="02020603050405020304" pitchFamily="18" charset="0"/>
              </a:rPr>
              <a:pPr/>
              <a:t>8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6047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5248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438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36808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6680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84711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5485374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602485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15306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693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9083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998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8435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73402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239023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833592"/>
      </p:ext>
    </p:extLst>
  </p:cSld>
  <p:clrMapOvr>
    <a:masterClrMapping/>
  </p:clrMapOvr>
  <p:transition spd="slow">
    <p:push/>
  </p:transition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5534128"/>
      </p:ext>
    </p:extLst>
  </p:cSld>
  <p:clrMapOvr>
    <a:masterClrMapping/>
  </p:clrMapOvr>
  <p:transition spd="slow">
    <p:push dir="r"/>
  </p:transition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668127"/>
      </p:ext>
    </p:extLst>
  </p:cSld>
  <p:clrMapOvr>
    <a:masterClrMapping/>
  </p:clrMapOvr>
  <p:transition spd="slow">
    <p:push dir="u"/>
  </p:transition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2155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95487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45031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27432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4434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8475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31326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58999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0151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6184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6982806"/>
      </p:ext>
    </p:extLst>
  </p:cSld>
  <p:clrMapOvr>
    <a:masterClrMapping/>
  </p:clrMapOvr>
  <p:transition spd="slow">
    <p:push dir="u"/>
  </p:transition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4251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5542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5736773"/>
      </p:ext>
    </p:extLst>
  </p:cSld>
  <p:clrMapOvr>
    <a:masterClrMapping/>
  </p:clrMapOvr>
  <p:transition spd="slow">
    <p:push dir="u"/>
  </p:transition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99113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2834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449950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8196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88476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9226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43429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11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528944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056465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090579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73478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84302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889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81892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242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8879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750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41872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28050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3464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2427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280905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4337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73792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626019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34603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269315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8102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6458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95065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6369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1020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673369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06801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54654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8419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41705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358459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175065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5842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88164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7503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84000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459876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9788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33257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00061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05406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3232167"/>
      </p:ext>
    </p:extLst>
  </p:cSld>
  <p:clrMapOvr>
    <a:masterClrMapping/>
  </p:clrMapOvr>
  <p:transition spd="slow">
    <p:push/>
  </p:transition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3932693"/>
      </p:ext>
    </p:extLst>
  </p:cSld>
  <p:clrMapOvr>
    <a:masterClrMapping/>
  </p:clrMapOvr>
  <p:transition spd="slow">
    <p:push/>
  </p:transition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9845398"/>
      </p:ext>
    </p:extLst>
  </p:cSld>
  <p:clrMapOvr>
    <a:masterClrMapping/>
  </p:clrMapOvr>
  <p:transition spd="slow">
    <p:push/>
  </p:transition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482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58896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497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5633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0756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52164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0244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47327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9525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87566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4054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948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1461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11658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63373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4815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0026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82118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7296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9774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86802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7253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80596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48036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38032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517012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3314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9473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8843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84329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68860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7683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8298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76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1509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278952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171472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52343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7695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50870303"/>
      </p:ext>
    </p:extLst>
  </p:cSld>
  <p:clrMapOvr>
    <a:masterClrMapping/>
  </p:clrMapOvr>
  <p:transition spd="slow">
    <p:push dir="r"/>
  </p:transition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2769720"/>
      </p:ext>
    </p:extLst>
  </p:cSld>
  <p:clrMapOvr>
    <a:masterClrMapping/>
  </p:clrMapOvr>
  <p:transition spd="slow">
    <p:push dir="r"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36273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5765430"/>
      </p:ext>
    </p:extLst>
  </p:cSld>
  <p:clrMapOvr>
    <a:masterClrMapping/>
  </p:clrMapOvr>
  <p:transition spd="slow">
    <p:push/>
  </p:transition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697204"/>
      </p:ext>
    </p:extLst>
  </p:cSld>
  <p:clrMapOvr>
    <a:masterClrMapping/>
  </p:clrMapOvr>
  <p:transition spd="slow">
    <p:push/>
  </p:transition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4428705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177293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721079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97688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22909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144461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60475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23780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814334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57559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123820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58325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72234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46325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91014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87951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872724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15064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84973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62280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014378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70396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39969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710423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917128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94193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53449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818629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32682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21399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25469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6371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5602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860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728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8767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667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549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970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776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272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01843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685842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43646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1890770"/>
      </p:ext>
    </p:extLst>
  </p:cSld>
  <p:clrMapOvr>
    <a:masterClrMapping/>
  </p:clrMapOvr>
  <p:transition spd="slow">
    <p:push dir="u"/>
  </p:transition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4239089"/>
      </p:ext>
    </p:extLst>
  </p:cSld>
  <p:clrMapOvr>
    <a:masterClrMapping/>
  </p:clrMapOvr>
  <p:transition spd="slow">
    <p:push dir="u"/>
  </p:transition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471597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2576040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2922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81508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109595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480477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64811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51127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221790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70272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7215261"/>
      </p:ext>
    </p:extLst>
  </p:cSld>
  <p:clrMapOvr>
    <a:masterClrMapping/>
  </p:clrMapOvr>
  <p:transition spd="slow">
    <p:push dir="r"/>
  </p:transition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9719130"/>
      </p:ext>
    </p:extLst>
  </p:cSld>
  <p:clrMapOvr>
    <a:masterClrMapping/>
  </p:clrMapOvr>
  <p:transition spd="slow">
    <p:push/>
  </p:transition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63339511"/>
      </p:ext>
    </p:extLst>
  </p:cSld>
  <p:clrMapOvr>
    <a:masterClrMapping/>
  </p:clrMapOvr>
  <p:transition spd="slow">
    <p:push dir="r"/>
  </p:transition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1486707"/>
      </p:ext>
    </p:extLst>
  </p:cSld>
  <p:clrMapOvr>
    <a:masterClrMapping/>
  </p:clrMapOvr>
  <p:transition spd="slow">
    <p:push/>
  </p:transition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65467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66214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209662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67119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78474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1224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434563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02564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806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1408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07237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895827"/>
      </p:ext>
    </p:extLst>
  </p:cSld>
  <p:clrMapOvr>
    <a:masterClrMapping/>
  </p:clrMapOvr>
  <p:transition spd="slow">
    <p:push/>
  </p:transition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5285820"/>
      </p:ext>
    </p:extLst>
  </p:cSld>
  <p:clrMapOvr>
    <a:masterClrMapping/>
  </p:clrMapOvr>
  <p:transition spd="slow">
    <p:push dir="r"/>
  </p:transition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3795477"/>
      </p:ext>
    </p:extLst>
  </p:cSld>
  <p:clrMapOvr>
    <a:masterClrMapping/>
  </p:clrMapOvr>
  <p:transition spd="slow">
    <p:push dir="u"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53165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0750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99308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75841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52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5517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96905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578903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4336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473349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719912"/>
      </p:ext>
    </p:extLst>
  </p:cSld>
  <p:clrMapOvr>
    <a:masterClrMapping/>
  </p:clrMapOvr>
  <p:transition spd="slow">
    <p:push dir="u"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87908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539918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23854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97879282"/>
      </p:ext>
    </p:extLst>
  </p:cSld>
  <p:clrMapOvr>
    <a:masterClrMapping/>
  </p:clrMapOvr>
  <p:transition spd="slow">
    <p:push dir="u"/>
  </p:transition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07720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07020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577328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9516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11450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908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3445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333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15646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30692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1138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64426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40743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5138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139650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91926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15736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63909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202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5277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52880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61574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417413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34610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55928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70364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31763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4084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6210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9997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53750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25204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5177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4601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677078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6661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66360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73586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876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469379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3049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279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1431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578854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0499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5127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25162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33271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63928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6116131"/>
      </p:ext>
    </p:extLst>
  </p:cSld>
  <p:clrMapOvr>
    <a:masterClrMapping/>
  </p:clrMapOvr>
  <p:transition spd="slow">
    <p:push/>
  </p:transition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7059163"/>
      </p:ext>
    </p:extLst>
  </p:cSld>
  <p:clrMapOvr>
    <a:masterClrMapping/>
  </p:clrMapOvr>
  <p:transition spd="slow">
    <p:push/>
  </p:transition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7371476"/>
      </p:ext>
    </p:extLst>
  </p:cSld>
  <p:clrMapOvr>
    <a:masterClrMapping/>
  </p:clrMapOvr>
  <p:transition spd="slow">
    <p:push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340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910039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78820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1643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2348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0896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46898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1826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81822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49115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46315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4019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5308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6777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86649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0634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050725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46856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709214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4955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26573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8965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030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3703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3346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887149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51472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28973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99625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8956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4745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363150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400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31272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51261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4031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182123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7967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5929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8937671"/>
      </p:ext>
    </p:extLst>
  </p:cSld>
  <p:clrMapOvr>
    <a:masterClrMapping/>
  </p:clrMapOvr>
  <p:transition spd="slow">
    <p:push dir="r"/>
  </p:transition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6082619"/>
      </p:ext>
    </p:extLst>
  </p:cSld>
  <p:clrMapOvr>
    <a:masterClrMapping/>
  </p:clrMapOvr>
  <p:transition spd="slow">
    <p:push dir="r"/>
  </p:transition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7140117"/>
      </p:ext>
    </p:extLst>
  </p:cSld>
  <p:clrMapOvr>
    <a:masterClrMapping/>
  </p:clrMapOvr>
  <p:transition spd="slow">
    <p:push/>
  </p:transition>
</p:sldLayout>
</file>

<file path=ppt/slideLayouts/slideLayout1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11790170"/>
      </p:ext>
    </p:extLst>
  </p:cSld>
  <p:clrMapOvr>
    <a:masterClrMapping/>
  </p:clrMapOvr>
  <p:transition spd="slow">
    <p:push/>
  </p:transition>
</p:sldLayout>
</file>

<file path=ppt/slideLayouts/slideLayout1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4823557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970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209930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49603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1669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27978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84691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21270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73466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03782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70638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17890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810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950655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77176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37549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28206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32415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38064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12365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70704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49984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10110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04857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69965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050900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53555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83161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695990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75774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47775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619544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2441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96217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0188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1453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710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523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1946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1600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0534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0612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2711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136942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0196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2507176"/>
      </p:ext>
    </p:extLst>
  </p:cSld>
  <p:clrMapOvr>
    <a:masterClrMapping/>
  </p:clrMapOvr>
  <p:transition spd="slow">
    <p:push dir="u"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60310806"/>
      </p:ext>
    </p:extLst>
  </p:cSld>
  <p:clrMapOvr>
    <a:masterClrMapping/>
  </p:clrMapOvr>
  <p:transition spd="slow">
    <p:push dir="u"/>
  </p:transition>
</p:sldLayout>
</file>

<file path=ppt/slideLayouts/slideLayout1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207494"/>
      </p:ext>
    </p:extLst>
  </p:cSld>
  <p:clrMapOvr>
    <a:masterClrMapping/>
  </p:clrMapOvr>
  <p:transition spd="slow">
    <p:push dir="u"/>
  </p:transition>
</p:sldLayout>
</file>

<file path=ppt/slideLayouts/slideLayout1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322298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445975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256116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11861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85572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1287599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2202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479992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3067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0764203"/>
      </p:ext>
    </p:extLst>
  </p:cSld>
  <p:clrMapOvr>
    <a:masterClrMapping/>
  </p:clrMapOvr>
  <p:transition spd="slow">
    <p:push dir="u"/>
  </p:transition>
</p:sldLayout>
</file>

<file path=ppt/slideLayouts/slideLayout1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4240639"/>
      </p:ext>
    </p:extLst>
  </p:cSld>
  <p:clrMapOvr>
    <a:masterClrMapping/>
  </p:clrMapOvr>
  <p:transition spd="slow">
    <p:push dir="r"/>
  </p:transition>
</p:sldLayout>
</file>

<file path=ppt/slideLayouts/slideLayout1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02625293"/>
      </p:ext>
    </p:extLst>
  </p:cSld>
  <p:clrMapOvr>
    <a:masterClrMapping/>
  </p:clrMapOvr>
  <p:transition spd="slow">
    <p:push/>
  </p:transition>
</p:sldLayout>
</file>

<file path=ppt/slideLayouts/slideLayout1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6266531"/>
      </p:ext>
    </p:extLst>
  </p:cSld>
  <p:clrMapOvr>
    <a:masterClrMapping/>
  </p:clrMapOvr>
  <p:transition spd="slow">
    <p:push dir="r"/>
  </p:transition>
</p:sldLayout>
</file>

<file path=ppt/slideLayouts/slideLayout1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6102722"/>
      </p:ext>
    </p:extLst>
  </p:cSld>
  <p:clrMapOvr>
    <a:masterClrMapping/>
  </p:clrMapOvr>
  <p:transition spd="slow">
    <p:push/>
  </p:transition>
</p:sldLayout>
</file>

<file path=ppt/slideLayouts/slideLayout1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525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90359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078008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157509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5322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9897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4747566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342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040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95988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409733"/>
      </p:ext>
    </p:extLst>
  </p:cSld>
  <p:clrMapOvr>
    <a:masterClrMapping/>
  </p:clrMapOvr>
  <p:transition spd="slow">
    <p:push/>
  </p:transition>
</p:sldLayout>
</file>

<file path=ppt/slideLayouts/slideLayout1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797213"/>
      </p:ext>
    </p:extLst>
  </p:cSld>
  <p:clrMapOvr>
    <a:masterClrMapping/>
  </p:clrMapOvr>
  <p:transition spd="slow">
    <p:push dir="r"/>
  </p:transition>
</p:sldLayout>
</file>

<file path=ppt/slideLayouts/slideLayout1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025296"/>
      </p:ext>
    </p:extLst>
  </p:cSld>
  <p:clrMapOvr>
    <a:masterClrMapping/>
  </p:clrMapOvr>
  <p:transition spd="slow">
    <p:push dir="u"/>
  </p:transition>
</p:sldLayout>
</file>

<file path=ppt/slideLayouts/slideLayout1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36210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39983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04000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93963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047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3858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95891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90489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0291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0345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2239229"/>
      </p:ext>
    </p:extLst>
  </p:cSld>
  <p:clrMapOvr>
    <a:masterClrMapping/>
  </p:clrMapOvr>
  <p:transition spd="slow">
    <p:push dir="u"/>
  </p:transition>
</p:sldLayout>
</file>

<file path=ppt/slideLayouts/slideLayout1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9809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0838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90144297"/>
      </p:ext>
    </p:extLst>
  </p:cSld>
  <p:clrMapOvr>
    <a:masterClrMapping/>
  </p:clrMapOvr>
  <p:transition spd="slow">
    <p:push dir="u"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79793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99681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23614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6667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11465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15961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0642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3645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09107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7874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3977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29489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06596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64967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8746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8587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527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45507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26742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0872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563112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3990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43025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32081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773171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53068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7080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6723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2351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3780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97544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60750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4650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360817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75527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69524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6505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6940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80242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03022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4216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1032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522599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16112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0853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94723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41109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42041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8425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7256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3064197"/>
      </p:ext>
    </p:extLst>
  </p:cSld>
  <p:clrMapOvr>
    <a:masterClrMapping/>
  </p:clrMapOvr>
  <p:transition spd="slow">
    <p:push/>
  </p:transition>
</p:sldLayout>
</file>

<file path=ppt/slideLayouts/slideLayout1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2092235"/>
      </p:ext>
    </p:extLst>
  </p:cSld>
  <p:clrMapOvr>
    <a:masterClrMapping/>
  </p:clrMapOvr>
  <p:transition spd="slow">
    <p:push/>
  </p:transition>
</p:sldLayout>
</file>

<file path=ppt/slideLayouts/slideLayout1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7441623"/>
      </p:ext>
    </p:extLst>
  </p:cSld>
  <p:clrMapOvr>
    <a:masterClrMapping/>
  </p:clrMapOvr>
  <p:transition spd="slow">
    <p:push/>
  </p:transition>
</p:sldLayout>
</file>

<file path=ppt/slideLayouts/slideLayout1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1738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5640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9275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258978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1893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90294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759342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27279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8251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6088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7845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65093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011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0375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73134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40291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9919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108168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67039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1019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19058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2125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1904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89812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82218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300584"/>
      </p:ext>
    </p:extLst>
  </p:cSld>
  <p:clrMapOvr>
    <a:masterClrMapping/>
  </p:clrMapOvr>
  <p:transition spd="slow">
    <p:push dir="r"/>
  </p:transition>
</p:sldLayout>
</file>

<file path=ppt/slideLayouts/slideLayout1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917460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0653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47262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005474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61657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1711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5828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99587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3964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121701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4121027"/>
      </p:ext>
    </p:extLst>
  </p:cSld>
  <p:clrMapOvr>
    <a:masterClrMapping/>
  </p:clrMapOvr>
  <p:transition spd="slow">
    <p:push/>
  </p:transition>
</p:sldLayout>
</file>

<file path=ppt/slideLayouts/slideLayout1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5989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92737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9388612"/>
      </p:ext>
    </p:extLst>
  </p:cSld>
  <p:clrMapOvr>
    <a:masterClrMapping/>
  </p:clrMapOvr>
  <p:transition spd="slow">
    <p:push dir="r"/>
  </p:transition>
</p:sldLayout>
</file>

<file path=ppt/slideLayouts/slideLayout1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1221205"/>
      </p:ext>
    </p:extLst>
  </p:cSld>
  <p:clrMapOvr>
    <a:masterClrMapping/>
  </p:clrMapOvr>
  <p:transition spd="slow">
    <p:push dir="r"/>
  </p:transition>
</p:sldLayout>
</file>

<file path=ppt/slideLayouts/slideLayout1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1904044"/>
      </p:ext>
    </p:extLst>
  </p:cSld>
  <p:clrMapOvr>
    <a:masterClrMapping/>
  </p:clrMapOvr>
  <p:transition spd="slow">
    <p:push/>
  </p:transition>
</p:sldLayout>
</file>

<file path=ppt/slideLayouts/slideLayout1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41247377"/>
      </p:ext>
    </p:extLst>
  </p:cSld>
  <p:clrMapOvr>
    <a:masterClrMapping/>
  </p:clrMapOvr>
  <p:transition spd="slow">
    <p:push/>
  </p:transition>
</p:sldLayout>
</file>

<file path=ppt/slideLayouts/slideLayout1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025759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879422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307086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4754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44527278"/>
      </p:ext>
    </p:extLst>
  </p:cSld>
  <p:clrMapOvr>
    <a:masterClrMapping/>
  </p:clrMapOvr>
  <p:transition spd="slow">
    <p:push dir="r"/>
  </p:transition>
</p:sldLayout>
</file>

<file path=ppt/slideLayouts/slideLayout1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76011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95647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0239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98276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990591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23371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88791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79621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90003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82367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95814261"/>
      </p:ext>
    </p:extLst>
  </p:cSld>
  <p:clrMapOvr>
    <a:masterClrMapping/>
  </p:clrMapOvr>
  <p:transition spd="slow">
    <p:push/>
  </p:transition>
</p:sldLayout>
</file>

<file path=ppt/slideLayouts/slideLayout1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80469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28738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37821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26766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6231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9418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93851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97945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179358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9110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23914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434275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88736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478679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55385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3838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9731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134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6412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520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95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60283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40804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810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0006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8696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645501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8649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4810258"/>
      </p:ext>
    </p:extLst>
  </p:cSld>
  <p:clrMapOvr>
    <a:masterClrMapping/>
  </p:clrMapOvr>
  <p:transition spd="slow">
    <p:push dir="u"/>
  </p:transition>
</p:sldLayout>
</file>

<file path=ppt/slideLayouts/slideLayout1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450734"/>
      </p:ext>
    </p:extLst>
  </p:cSld>
  <p:clrMapOvr>
    <a:masterClrMapping/>
  </p:clrMapOvr>
  <p:transition spd="slow">
    <p:push dir="u"/>
  </p:transition>
</p:sldLayout>
</file>

<file path=ppt/slideLayouts/slideLayout1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6327397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31789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525866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89563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6043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43528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567132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71813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873859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4704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23772933"/>
      </p:ext>
    </p:extLst>
  </p:cSld>
  <p:clrMapOvr>
    <a:masterClrMapping/>
  </p:clrMapOvr>
  <p:transition spd="slow">
    <p:push dir="r"/>
  </p:transition>
</p:sldLayout>
</file>

<file path=ppt/slideLayouts/slideLayout1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0619220"/>
      </p:ext>
    </p:extLst>
  </p:cSld>
  <p:clrMapOvr>
    <a:masterClrMapping/>
  </p:clrMapOvr>
  <p:transition spd="slow">
    <p:push/>
  </p:transition>
</p:sldLayout>
</file>

<file path=ppt/slideLayouts/slideLayout1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3478436"/>
      </p:ext>
    </p:extLst>
  </p:cSld>
  <p:clrMapOvr>
    <a:masterClrMapping/>
  </p:clrMapOvr>
  <p:transition spd="slow">
    <p:push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76318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84387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9561386"/>
      </p:ext>
    </p:extLst>
  </p:cSld>
  <p:clrMapOvr>
    <a:masterClrMapping/>
  </p:clrMapOvr>
  <p:transition spd="slow">
    <p:push/>
  </p:transition>
</p:sldLayout>
</file>

<file path=ppt/slideLayouts/slideLayout1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120666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65463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23095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68278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27676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7481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93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615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2716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9242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63309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753078"/>
      </p:ext>
    </p:extLst>
  </p:cSld>
  <p:clrMapOvr>
    <a:masterClrMapping/>
  </p:clrMapOvr>
  <p:transition spd="slow">
    <p:push/>
  </p:transition>
</p:sldLayout>
</file>

<file path=ppt/slideLayouts/slideLayout1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855325"/>
      </p:ext>
    </p:extLst>
  </p:cSld>
  <p:clrMapOvr>
    <a:masterClrMapping/>
  </p:clrMapOvr>
  <p:transition spd="slow">
    <p:push dir="r"/>
  </p:transition>
</p:sldLayout>
</file>

<file path=ppt/slideLayouts/slideLayout1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748397"/>
      </p:ext>
    </p:extLst>
  </p:cSld>
  <p:clrMapOvr>
    <a:masterClrMapping/>
  </p:clrMapOvr>
  <p:transition spd="slow">
    <p:push dir="u"/>
  </p:transition>
</p:sldLayout>
</file>

<file path=ppt/slideLayouts/slideLayout1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20435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75363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93656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1310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659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19466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64472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7266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24610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1193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4286957"/>
      </p:ext>
    </p:extLst>
  </p:cSld>
  <p:clrMapOvr>
    <a:masterClrMapping/>
  </p:clrMapOvr>
  <p:transition spd="slow">
    <p:push dir="u"/>
  </p:transition>
</p:sldLayout>
</file>

<file path=ppt/slideLayouts/slideLayout1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591285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1104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6677280"/>
      </p:ext>
    </p:extLst>
  </p:cSld>
  <p:clrMapOvr>
    <a:masterClrMapping/>
  </p:clrMapOvr>
  <p:transition spd="slow">
    <p:push dir="u"/>
  </p:transition>
</p:sldLayout>
</file>

<file path=ppt/slideLayouts/slideLayout1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57212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6699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08698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054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7681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4633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8331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9252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63930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60089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6783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6231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702611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3665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851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08774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11100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2965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30144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35129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124811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900968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810086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66793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02857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8147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25808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399859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943796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983396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14575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79433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7362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7532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8161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887186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94258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9273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7148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63706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1048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0337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8549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6234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66813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7708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61762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2193599"/>
      </p:ext>
    </p:extLst>
  </p:cSld>
  <p:clrMapOvr>
    <a:masterClrMapping/>
  </p:clrMapOvr>
  <p:transition spd="slow">
    <p:push/>
  </p:transition>
</p:sldLayout>
</file>

<file path=ppt/slideLayouts/slideLayout1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7319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0502901"/>
      </p:ext>
    </p:extLst>
  </p:cSld>
  <p:clrMapOvr>
    <a:masterClrMapping/>
  </p:clrMapOvr>
  <p:transition spd="slow">
    <p:push/>
  </p:transition>
</p:sldLayout>
</file>

<file path=ppt/slideLayouts/slideLayout1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5009873"/>
      </p:ext>
    </p:extLst>
  </p:cSld>
  <p:clrMapOvr>
    <a:masterClrMapping/>
  </p:clrMapOvr>
  <p:transition spd="slow">
    <p:push/>
  </p:transition>
</p:sldLayout>
</file>

<file path=ppt/slideLayouts/slideLayout1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2207171"/>
      </p:ext>
    </p:extLst>
  </p:cSld>
  <p:clrMapOvr>
    <a:masterClrMapping/>
  </p:clrMapOvr>
  <p:transition spd="slow">
    <p:push/>
  </p:transition>
</p:sldLayout>
</file>

<file path=ppt/slideLayouts/slideLayout1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7217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6104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7166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97930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7145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3187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4428330"/>
      </p:ext>
    </p:extLst>
  </p:cSld>
  <p:clrMapOvr>
    <a:masterClrMapping/>
  </p:clrMapOvr>
  <p:transition spd="slow">
    <p:push dir="r"/>
  </p:transition>
</p:sldLayout>
</file>

<file path=ppt/slideLayouts/slideLayout1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441606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118836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176102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8834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25299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32389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3332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2514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8611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78633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9107233"/>
      </p:ext>
    </p:extLst>
  </p:cSld>
  <p:clrMapOvr>
    <a:masterClrMapping/>
  </p:clrMapOvr>
  <p:transition spd="slow">
    <p:push dir="u"/>
  </p:transition>
</p:sldLayout>
</file>

<file path=ppt/slideLayouts/slideLayout1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0447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06823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9786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748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976754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182576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0205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03252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656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0025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76281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57019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117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51717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193900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676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3234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7882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9649364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19573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3658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6977917"/>
      </p:ext>
    </p:extLst>
  </p:cSld>
  <p:clrMapOvr>
    <a:masterClrMapping/>
  </p:clrMapOvr>
  <p:transition spd="slow">
    <p:push dir="r"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00802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0571957"/>
      </p:ext>
    </p:extLst>
  </p:cSld>
  <p:clrMapOvr>
    <a:masterClrMapping/>
  </p:clrMapOvr>
  <p:transition spd="slow">
    <p:push dir="r"/>
  </p:transition>
</p:sldLayout>
</file>

<file path=ppt/slideLayouts/slideLayout1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2645015"/>
      </p:ext>
    </p:extLst>
  </p:cSld>
  <p:clrMapOvr>
    <a:masterClrMapping/>
  </p:clrMapOvr>
  <p:transition spd="slow">
    <p:push/>
  </p:transition>
</p:sldLayout>
</file>

<file path=ppt/slideLayouts/slideLayout1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29623"/>
      </p:ext>
    </p:extLst>
  </p:cSld>
  <p:clrMapOvr>
    <a:masterClrMapping/>
  </p:clrMapOvr>
  <p:transition spd="slow">
    <p:push/>
  </p:transition>
</p:sldLayout>
</file>

<file path=ppt/slideLayouts/slideLayout1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767956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868758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137183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99231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92926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04026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71538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449491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77145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66269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51947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2534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50296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47592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72639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682492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36609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39773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3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1657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93224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7309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24247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92232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617939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2857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04202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81717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54923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958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1751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2848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49976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6170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438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420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756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631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501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281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46660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58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7298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4589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084997"/>
      </p:ext>
    </p:extLst>
  </p:cSld>
  <p:clrMapOvr>
    <a:masterClrMapping/>
  </p:clrMapOvr>
  <p:transition spd="slow">
    <p:push dir="u"/>
  </p:transition>
</p:sldLayout>
</file>

<file path=ppt/slideLayouts/slideLayout1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2580950"/>
      </p:ext>
    </p:extLst>
  </p:cSld>
  <p:clrMapOvr>
    <a:masterClrMapping/>
  </p:clrMapOvr>
  <p:transition spd="slow">
    <p:push dir="u"/>
  </p:transition>
</p:sldLayout>
</file>

<file path=ppt/slideLayouts/slideLayout1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411178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19653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01116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86975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19874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31157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53258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673357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341608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95351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60534342"/>
      </p:ext>
    </p:extLst>
  </p:cSld>
  <p:clrMapOvr>
    <a:masterClrMapping/>
  </p:clrMapOvr>
  <p:transition spd="slow">
    <p:push dir="r"/>
  </p:transition>
</p:sldLayout>
</file>

<file path=ppt/slideLayouts/slideLayout1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44959"/>
      </p:ext>
    </p:extLst>
  </p:cSld>
  <p:clrMapOvr>
    <a:masterClrMapping/>
  </p:clrMapOvr>
  <p:transition spd="slow">
    <p:push/>
  </p:transition>
</p:sldLayout>
</file>

<file path=ppt/slideLayouts/slideLayout1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5019757"/>
      </p:ext>
    </p:extLst>
  </p:cSld>
  <p:clrMapOvr>
    <a:masterClrMapping/>
  </p:clrMapOvr>
  <p:transition spd="slow">
    <p:push dir="r"/>
  </p:transition>
</p:sldLayout>
</file>

<file path=ppt/slideLayouts/slideLayout1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8369139"/>
      </p:ext>
    </p:extLst>
  </p:cSld>
  <p:clrMapOvr>
    <a:masterClrMapping/>
  </p:clrMapOvr>
  <p:transition spd="slow">
    <p:push/>
  </p:transition>
</p:sldLayout>
</file>

<file path=ppt/slideLayouts/slideLayout1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96322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285206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80340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686334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77190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15212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68674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72507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98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0011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435634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5760197"/>
      </p:ext>
    </p:extLst>
  </p:cSld>
  <p:clrMapOvr>
    <a:masterClrMapping/>
  </p:clrMapOvr>
  <p:transition spd="slow">
    <p:push/>
  </p:transition>
</p:sldLayout>
</file>

<file path=ppt/slideLayouts/slideLayout1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8263247"/>
      </p:ext>
    </p:extLst>
  </p:cSld>
  <p:clrMapOvr>
    <a:masterClrMapping/>
  </p:clrMapOvr>
  <p:transition spd="slow">
    <p:push dir="r"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3597832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0971114"/>
      </p:ext>
    </p:extLst>
  </p:cSld>
  <p:clrMapOvr>
    <a:masterClrMapping/>
  </p:clrMapOvr>
  <p:transition spd="slow">
    <p:push dir="u"/>
  </p:transition>
</p:sldLayout>
</file>

<file path=ppt/slideLayouts/slideLayout1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33224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30261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55988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7935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864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06753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32383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4211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59A59-16AA-5A4A-9771-E2FEF5A16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AFF18-1F30-CF43-BAD1-595B26C0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E46B-FB7C-9B4A-BDAD-8C477CF92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5755C-96AF-AD47-A3A6-A1BED6CE60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6419743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3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02412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070797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854799"/>
      </p:ext>
    </p:extLst>
  </p:cSld>
  <p:clrMapOvr>
    <a:masterClrMapping/>
  </p:clrMapOvr>
  <p:transition spd="slow">
    <p:push dir="u"/>
  </p:transition>
</p:sldLayout>
</file>

<file path=ppt/slideLayouts/slideLayout1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0353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58123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0836537"/>
      </p:ext>
    </p:extLst>
  </p:cSld>
  <p:clrMapOvr>
    <a:masterClrMapping/>
  </p:clrMapOvr>
  <p:transition spd="slow">
    <p:push dir="u"/>
  </p:transition>
</p:sldLayout>
</file>

<file path=ppt/slideLayouts/slideLayout1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8983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9077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1515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9515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77380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115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76282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097848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7324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2401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895280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16752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386798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86474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294777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47176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8041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838749"/>
      </p:ext>
    </p:extLst>
  </p:cSld>
  <p:clrMapOvr>
    <a:masterClrMapping/>
  </p:clrMapOvr>
  <p:transition spd="slow">
    <p:push dir="u"/>
  </p:transition>
</p:sldLayout>
</file>

<file path=ppt/slideLayouts/slideLayout1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91010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54196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2884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18738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23791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4367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820901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942326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8905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6495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15671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439040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79693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2725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7072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441999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97745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9079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3542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75517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38002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5001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6677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68035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20713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265680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13797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78030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84177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8404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08291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885740"/>
      </p:ext>
    </p:extLst>
  </p:cSld>
  <p:clrMapOvr>
    <a:masterClrMapping/>
  </p:clrMapOvr>
  <p:transition spd="slow">
    <p:push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4779932"/>
      </p:ext>
    </p:extLst>
  </p:cSld>
  <p:clrMapOvr>
    <a:masterClrMapping/>
  </p:clrMapOvr>
  <p:transition spd="slow">
    <p:push dir="u"/>
  </p:transition>
</p:sldLayout>
</file>

<file path=ppt/slideLayouts/slideLayout1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8374395"/>
      </p:ext>
    </p:extLst>
  </p:cSld>
  <p:clrMapOvr>
    <a:masterClrMapping/>
  </p:clrMapOvr>
  <p:transition spd="slow">
    <p:push/>
  </p:transition>
</p:sldLayout>
</file>

<file path=ppt/slideLayouts/slideLayout1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56822196"/>
      </p:ext>
    </p:extLst>
  </p:cSld>
  <p:clrMapOvr>
    <a:masterClrMapping/>
  </p:clrMapOvr>
  <p:transition spd="slow">
    <p:push/>
  </p:transition>
</p:sldLayout>
</file>

<file path=ppt/slideLayouts/slideLayout1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893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8848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3898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15810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211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8990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554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03310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95199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215192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4368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14921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3840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51599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4529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83789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9856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559455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60425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7832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07365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0458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9281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83324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178280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56066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40437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06313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3081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44901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16718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3538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2623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8845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52106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625257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2207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8832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9458899"/>
      </p:ext>
    </p:extLst>
  </p:cSld>
  <p:clrMapOvr>
    <a:masterClrMapping/>
  </p:clrMapOvr>
  <p:transition spd="slow">
    <p:push dir="r"/>
  </p:transition>
</p:sldLayout>
</file>

<file path=ppt/slideLayouts/slideLayout1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5426045"/>
      </p:ext>
    </p:extLst>
  </p:cSld>
  <p:clrMapOvr>
    <a:masterClrMapping/>
  </p:clrMapOvr>
  <p:transition spd="slow">
    <p:push dir="r"/>
  </p:transition>
</p:sldLayout>
</file>

<file path=ppt/slideLayouts/slideLayout1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7731361"/>
      </p:ext>
    </p:extLst>
  </p:cSld>
  <p:clrMapOvr>
    <a:masterClrMapping/>
  </p:clrMapOvr>
  <p:transition spd="slow">
    <p:push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02416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4473923"/>
      </p:ext>
    </p:extLst>
  </p:cSld>
  <p:clrMapOvr>
    <a:masterClrMapping/>
  </p:clrMapOvr>
  <p:transition spd="slow">
    <p:push/>
  </p:transition>
</p:sldLayout>
</file>

<file path=ppt/slideLayouts/slideLayout1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086228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266103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98896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48256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10670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64620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856162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164646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72162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8919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50848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63667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88746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15468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90600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974814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57367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48654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06788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24657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2637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7377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05592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15785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409945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18553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6553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91894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01979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1566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461094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7270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98106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0876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273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823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282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1801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476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8545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593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967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49525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49018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1444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1481677"/>
      </p:ext>
    </p:extLst>
  </p:cSld>
  <p:clrMapOvr>
    <a:masterClrMapping/>
  </p:clrMapOvr>
  <p:transition spd="slow">
    <p:push dir="u"/>
  </p:transition>
</p:sldLayout>
</file>

<file path=ppt/slideLayouts/slideLayout1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834132"/>
      </p:ext>
    </p:extLst>
  </p:cSld>
  <p:clrMapOvr>
    <a:masterClrMapping/>
  </p:clrMapOvr>
  <p:transition spd="slow">
    <p:push dir="u"/>
  </p:transition>
</p:sldLayout>
</file>

<file path=ppt/slideLayouts/slideLayout1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817219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726960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25775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57233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13568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9463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1607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65920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4521543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6055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4210768"/>
      </p:ext>
    </p:extLst>
  </p:cSld>
  <p:clrMapOvr>
    <a:masterClrMapping/>
  </p:clrMapOvr>
  <p:transition spd="slow">
    <p:push dir="r"/>
  </p:transition>
</p:sldLayout>
</file>

<file path=ppt/slideLayouts/slideLayout1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61299569"/>
      </p:ext>
    </p:extLst>
  </p:cSld>
  <p:clrMapOvr>
    <a:masterClrMapping/>
  </p:clrMapOvr>
  <p:transition spd="slow">
    <p:push/>
  </p:transition>
</p:sldLayout>
</file>

<file path=ppt/slideLayouts/slideLayout1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8212125"/>
      </p:ext>
    </p:extLst>
  </p:cSld>
  <p:clrMapOvr>
    <a:masterClrMapping/>
  </p:clrMapOvr>
  <p:transition spd="slow">
    <p:push dir="r"/>
  </p:transition>
</p:sldLayout>
</file>

<file path=ppt/slideLayouts/slideLayout1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924693"/>
      </p:ext>
    </p:extLst>
  </p:cSld>
  <p:clrMapOvr>
    <a:masterClrMapping/>
  </p:clrMapOvr>
  <p:transition spd="slow">
    <p:push/>
  </p:transition>
</p:sldLayout>
</file>

<file path=ppt/slideLayouts/slideLayout1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1041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3978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304227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57637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4646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53871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627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7084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604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783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2688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144668"/>
      </p:ext>
    </p:extLst>
  </p:cSld>
  <p:clrMapOvr>
    <a:masterClrMapping/>
  </p:clrMapOvr>
  <p:transition spd="slow">
    <p:push/>
  </p:transition>
</p:sldLayout>
</file>

<file path=ppt/slideLayouts/slideLayout1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21808"/>
      </p:ext>
    </p:extLst>
  </p:cSld>
  <p:clrMapOvr>
    <a:masterClrMapping/>
  </p:clrMapOvr>
  <p:transition spd="slow">
    <p:push dir="r"/>
  </p:transition>
</p:sldLayout>
</file>

<file path=ppt/slideLayouts/slideLayout1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2407628"/>
      </p:ext>
    </p:extLst>
  </p:cSld>
  <p:clrMapOvr>
    <a:masterClrMapping/>
  </p:clrMapOvr>
  <p:transition spd="slow">
    <p:push dir="u"/>
  </p:transition>
</p:sldLayout>
</file>

<file path=ppt/slideLayouts/slideLayout1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187884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55304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30157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72589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5880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7778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81135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89431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03727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80776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0158863"/>
      </p:ext>
    </p:extLst>
  </p:cSld>
  <p:clrMapOvr>
    <a:masterClrMapping/>
  </p:clrMapOvr>
  <p:transition spd="slow">
    <p:push dir="u"/>
  </p:transition>
</p:sldLayout>
</file>

<file path=ppt/slideLayouts/slideLayout1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87972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861465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9718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2960313"/>
      </p:ext>
    </p:extLst>
  </p:cSld>
  <p:clrMapOvr>
    <a:masterClrMapping/>
  </p:clrMapOvr>
  <p:transition spd="slow">
    <p:push dir="u"/>
  </p:transition>
</p:sldLayout>
</file>

<file path=ppt/slideLayouts/slideLayout1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2088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7309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6084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735198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5364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88830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4046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67444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84454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2982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8552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63923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02487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6759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45037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52750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220716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05646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15211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99242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6571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5292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79693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9483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1610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965144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00250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439194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9580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28835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03017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38086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5208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2330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93579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18594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9381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628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91807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7009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5046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7567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026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4992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414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78989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816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67185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3802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2439808"/>
      </p:ext>
    </p:extLst>
  </p:cSld>
  <p:clrMapOvr>
    <a:masterClrMapping/>
  </p:clrMapOvr>
  <p:transition spd="slow">
    <p:push/>
  </p:transition>
</p:sldLayout>
</file>

<file path=ppt/slideLayouts/slideLayout1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7229436"/>
      </p:ext>
    </p:extLst>
  </p:cSld>
  <p:clrMapOvr>
    <a:masterClrMapping/>
  </p:clrMapOvr>
  <p:transition spd="slow">
    <p:push/>
  </p:transition>
</p:sldLayout>
</file>

<file path=ppt/slideLayouts/slideLayout1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5346843"/>
      </p:ext>
    </p:extLst>
  </p:cSld>
  <p:clrMapOvr>
    <a:masterClrMapping/>
  </p:clrMapOvr>
  <p:transition spd="slow">
    <p:push/>
  </p:transition>
</p:sldLayout>
</file>

<file path=ppt/slideLayouts/slideLayout1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979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982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10902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3126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21580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97562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74897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9728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4308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3867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62353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44464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3185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0842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65438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96300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47654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6844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3816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7964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058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5049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8949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57813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536732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7088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89564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5551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6376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39765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49320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984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3238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62219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1629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06758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1046566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5339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2033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1759359"/>
      </p:ext>
    </p:extLst>
  </p:cSld>
  <p:clrMapOvr>
    <a:masterClrMapping/>
  </p:clrMapOvr>
  <p:transition spd="slow">
    <p:push dir="r"/>
  </p:transition>
</p:sldLayout>
</file>

<file path=ppt/slideLayouts/slideLayout1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82902517"/>
      </p:ext>
    </p:extLst>
  </p:cSld>
  <p:clrMapOvr>
    <a:masterClrMapping/>
  </p:clrMapOvr>
  <p:transition spd="slow">
    <p:push dir="r"/>
  </p:transition>
</p:sldLayout>
</file>

<file path=ppt/slideLayouts/slideLayout1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6413289"/>
      </p:ext>
    </p:extLst>
  </p:cSld>
  <p:clrMapOvr>
    <a:masterClrMapping/>
  </p:clrMapOvr>
  <p:transition spd="slow">
    <p:push/>
  </p:transition>
</p:sldLayout>
</file>

<file path=ppt/slideLayouts/slideLayout1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18452081"/>
      </p:ext>
    </p:extLst>
  </p:cSld>
  <p:clrMapOvr>
    <a:masterClrMapping/>
  </p:clrMapOvr>
  <p:transition spd="slow">
    <p:push/>
  </p:transition>
</p:sldLayout>
</file>

<file path=ppt/slideLayouts/slideLayout1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72035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21785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5410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82689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7015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54727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229538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73422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81434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227431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94939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01305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69853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34892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26696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90265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35194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497002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60669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88743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76473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394911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25545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01658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4597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82123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04783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850480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96955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70980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01678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38385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72367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559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4521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8272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978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6582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2432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63835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767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990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08332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35743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9541567"/>
      </p:ext>
    </p:extLst>
  </p:cSld>
  <p:clrMapOvr>
    <a:masterClrMapping/>
  </p:clrMapOvr>
  <p:transition spd="slow">
    <p:push dir="u"/>
  </p:transition>
</p:sldLayout>
</file>

<file path=ppt/slideLayouts/slideLayout1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70390731"/>
      </p:ext>
    </p:extLst>
  </p:cSld>
  <p:clrMapOvr>
    <a:masterClrMapping/>
  </p:clrMapOvr>
  <p:transition spd="slow">
    <p:push dir="u"/>
  </p:transition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89492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0952670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87862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00374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43088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528028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555574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186895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9387117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688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5962660"/>
      </p:ext>
    </p:extLst>
  </p:cSld>
  <p:clrMapOvr>
    <a:masterClrMapping/>
  </p:clrMapOvr>
  <p:transition spd="slow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9279135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08157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40795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5105915"/>
      </p:ext>
    </p:extLst>
  </p:cSld>
  <p:clrMapOvr>
    <a:masterClrMapping/>
  </p:clrMapOvr>
  <p:transition spd="slow">
    <p:push/>
  </p:transition>
</p:sldLayout>
</file>

<file path=ppt/slideLayouts/slideLayout2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9162176"/>
      </p:ext>
    </p:extLst>
  </p:cSld>
  <p:clrMapOvr>
    <a:masterClrMapping/>
  </p:clrMapOvr>
  <p:transition spd="slow">
    <p:push dir="r"/>
  </p:transition>
</p:sldLayout>
</file>

<file path=ppt/slideLayouts/slideLayout2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3615766"/>
      </p:ext>
    </p:extLst>
  </p:cSld>
  <p:clrMapOvr>
    <a:masterClrMapping/>
  </p:clrMapOvr>
  <p:transition spd="slow">
    <p:push/>
  </p:transition>
</p:sldLayout>
</file>

<file path=ppt/slideLayouts/slideLayout2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83696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60536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87853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41148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6516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1392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2536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06261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3763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765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936664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815277"/>
      </p:ext>
    </p:extLst>
  </p:cSld>
  <p:clrMapOvr>
    <a:masterClrMapping/>
  </p:clrMapOvr>
  <p:transition spd="slow">
    <p:push/>
  </p:transition>
</p:sldLayout>
</file>

<file path=ppt/slideLayouts/slideLayout2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4774784"/>
      </p:ext>
    </p:extLst>
  </p:cSld>
  <p:clrMapOvr>
    <a:masterClrMapping/>
  </p:clrMapOvr>
  <p:transition spd="slow">
    <p:push dir="r"/>
  </p:transition>
</p:sldLayout>
</file>

<file path=ppt/slideLayouts/slideLayout2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4929519"/>
      </p:ext>
    </p:extLst>
  </p:cSld>
  <p:clrMapOvr>
    <a:masterClrMapping/>
  </p:clrMapOvr>
  <p:transition spd="slow">
    <p:push dir="u"/>
  </p:transition>
</p:sldLayout>
</file>

<file path=ppt/slideLayouts/slideLayout2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39712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864611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92535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721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699037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549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86232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4492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041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889511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4550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0981770"/>
      </p:ext>
    </p:extLst>
  </p:cSld>
  <p:clrMapOvr>
    <a:masterClrMapping/>
  </p:clrMapOvr>
  <p:transition spd="slow">
    <p:push dir="u"/>
  </p:transition>
</p:sldLayout>
</file>

<file path=ppt/slideLayouts/slideLayout2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9000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32480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6055181"/>
      </p:ext>
    </p:extLst>
  </p:cSld>
  <p:clrMapOvr>
    <a:masterClrMapping/>
  </p:clrMapOvr>
  <p:transition spd="slow">
    <p:push dir="u"/>
  </p:transition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5639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16592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66349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73602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41233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5123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91923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3284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27671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90737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63576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91632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15216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32052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148197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0075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69890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7303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293786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76874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490233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9834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957238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53794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6651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569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2073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53861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2587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8095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5721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0412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5843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30357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6444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7250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6895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46505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8219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90454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22114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56352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168603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6139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38381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7345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19371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39620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05560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5365891"/>
      </p:ext>
    </p:extLst>
  </p:cSld>
  <p:clrMapOvr>
    <a:masterClrMapping/>
  </p:clrMapOvr>
  <p:transition spd="slow">
    <p:push/>
  </p:transition>
</p:sldLayout>
</file>

<file path=ppt/slideLayouts/slideLayout2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23744249"/>
      </p:ext>
    </p:extLst>
  </p:cSld>
  <p:clrMapOvr>
    <a:masterClrMapping/>
  </p:clrMapOvr>
  <p:transition spd="slow">
    <p:push/>
  </p:transition>
</p:sldLayout>
</file>

<file path=ppt/slideLayouts/slideLayout2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4207245"/>
      </p:ext>
    </p:extLst>
  </p:cSld>
  <p:clrMapOvr>
    <a:masterClrMapping/>
  </p:clrMapOvr>
  <p:transition spd="slow">
    <p:push/>
  </p:transition>
</p:sldLayout>
</file>

<file path=ppt/slideLayouts/slideLayout2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53570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9736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5815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5134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84493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799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1009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90310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26957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0254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989655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2041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1318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6243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9258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52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3096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536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6138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938563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968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99426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8263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54465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62952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879741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0411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9268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1930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4941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35661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2868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28257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6433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4099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10288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56261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05217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003602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9628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5531354"/>
      </p:ext>
    </p:extLst>
  </p:cSld>
  <p:clrMapOvr>
    <a:masterClrMapping/>
  </p:clrMapOvr>
  <p:transition spd="slow">
    <p:push dir="r"/>
  </p:transition>
</p:sldLayout>
</file>

<file path=ppt/slideLayouts/slideLayout2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73960826"/>
      </p:ext>
    </p:extLst>
  </p:cSld>
  <p:clrMapOvr>
    <a:masterClrMapping/>
  </p:clrMapOvr>
  <p:transition spd="slow">
    <p:push dir="r"/>
  </p:transition>
</p:sldLayout>
</file>

<file path=ppt/slideLayouts/slideLayout2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2899702"/>
      </p:ext>
    </p:extLst>
  </p:cSld>
  <p:clrMapOvr>
    <a:masterClrMapping/>
  </p:clrMapOvr>
  <p:transition spd="slow">
    <p:push/>
  </p:transition>
</p:sldLayout>
</file>

<file path=ppt/slideLayouts/slideLayout2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8303874"/>
      </p:ext>
    </p:extLst>
  </p:cSld>
  <p:clrMapOvr>
    <a:masterClrMapping/>
  </p:clrMapOvr>
  <p:transition spd="slow">
    <p:push/>
  </p:transition>
</p:sldLayout>
</file>

<file path=ppt/slideLayouts/slideLayout2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40985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4132022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09927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96285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83654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4019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14447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72387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651480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1782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89780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550490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2322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16070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00133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91743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39162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204270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90121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93774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227230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685096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80181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23152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39668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381434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1031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640099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25783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51674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22049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11233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28879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197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426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1216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2721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66107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48728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946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018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695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901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40953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395921"/>
      </p:ext>
    </p:extLst>
  </p:cSld>
  <p:clrMapOvr>
    <a:masterClrMapping/>
  </p:clrMapOvr>
  <p:transition spd="slow">
    <p:push dir="u"/>
  </p:transition>
</p:sldLayout>
</file>

<file path=ppt/slideLayouts/slideLayout2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555234"/>
      </p:ext>
    </p:extLst>
  </p:cSld>
  <p:clrMapOvr>
    <a:masterClrMapping/>
  </p:clrMapOvr>
  <p:transition spd="slow">
    <p:push dir="u"/>
  </p:transition>
</p:sldLayout>
</file>

<file path=ppt/slideLayouts/slideLayout2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016133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668536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4179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767232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01133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140494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5049047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686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2760169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35895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02581212"/>
      </p:ext>
    </p:extLst>
  </p:cSld>
  <p:clrMapOvr>
    <a:masterClrMapping/>
  </p:clrMapOvr>
  <p:transition spd="slow">
    <p:push dir="r"/>
  </p:transition>
</p:sldLayout>
</file>

<file path=ppt/slideLayouts/slideLayout2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6703769"/>
      </p:ext>
    </p:extLst>
  </p:cSld>
  <p:clrMapOvr>
    <a:masterClrMapping/>
  </p:clrMapOvr>
  <p:transition spd="slow">
    <p:push/>
  </p:transition>
</p:sldLayout>
</file>

<file path=ppt/slideLayouts/slideLayout2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150930"/>
      </p:ext>
    </p:extLst>
  </p:cSld>
  <p:clrMapOvr>
    <a:masterClrMapping/>
  </p:clrMapOvr>
  <p:transition spd="slow">
    <p:push dir="r"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01815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9157370"/>
      </p:ext>
    </p:extLst>
  </p:cSld>
  <p:clrMapOvr>
    <a:masterClrMapping/>
  </p:clrMapOvr>
  <p:transition spd="slow">
    <p:push/>
  </p:transition>
</p:sldLayout>
</file>

<file path=ppt/slideLayouts/slideLayout2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93333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3875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276775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04516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3900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0558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7832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100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4009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93354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409978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6264946"/>
      </p:ext>
    </p:extLst>
  </p:cSld>
  <p:clrMapOvr>
    <a:masterClrMapping/>
  </p:clrMapOvr>
  <p:transition spd="slow">
    <p:push/>
  </p:transition>
</p:sldLayout>
</file>

<file path=ppt/slideLayouts/slideLayout2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9264789"/>
      </p:ext>
    </p:extLst>
  </p:cSld>
  <p:clrMapOvr>
    <a:masterClrMapping/>
  </p:clrMapOvr>
  <p:transition spd="slow">
    <p:push dir="r"/>
  </p:transition>
</p:sldLayout>
</file>

<file path=ppt/slideLayouts/slideLayout2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398223"/>
      </p:ext>
    </p:extLst>
  </p:cSld>
  <p:clrMapOvr>
    <a:masterClrMapping/>
  </p:clrMapOvr>
  <p:transition spd="slow">
    <p:push dir="u"/>
  </p:transition>
</p:sldLayout>
</file>

<file path=ppt/slideLayouts/slideLayout2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99113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679831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43581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134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6530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03554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5280861"/>
      </p:ext>
    </p:extLst>
  </p:cSld>
  <p:clrMapOvr>
    <a:masterClrMapping/>
  </p:clrMapOvr>
  <p:transition spd="slow">
    <p:push/>
  </p:transition>
</p:sldLayout>
</file>

<file path=ppt/slideLayouts/slideLayout2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73601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79544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9008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0878787"/>
      </p:ext>
    </p:extLst>
  </p:cSld>
  <p:clrMapOvr>
    <a:masterClrMapping/>
  </p:clrMapOvr>
  <p:transition spd="slow">
    <p:push dir="u"/>
  </p:transition>
</p:sldLayout>
</file>

<file path=ppt/slideLayouts/slideLayout2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90977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0608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0515123"/>
      </p:ext>
    </p:extLst>
  </p:cSld>
  <p:clrMapOvr>
    <a:masterClrMapping/>
  </p:clrMapOvr>
  <p:transition spd="slow">
    <p:push dir="u"/>
  </p:transition>
</p:sldLayout>
</file>

<file path=ppt/slideLayouts/slideLayout2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737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8780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51985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7988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89744540"/>
      </p:ext>
    </p:extLst>
  </p:cSld>
  <p:clrMapOvr>
    <a:masterClrMapping/>
  </p:clrMapOvr>
  <p:transition spd="slow">
    <p:push/>
  </p:transition>
</p:sldLayout>
</file>

<file path=ppt/slideLayouts/slideLayout2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87423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9579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451048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81850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14867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137837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19546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27470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9976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20210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9059456"/>
      </p:ext>
    </p:extLst>
  </p:cSld>
  <p:clrMapOvr>
    <a:masterClrMapping/>
  </p:clrMapOvr>
  <p:transition spd="slow">
    <p:push/>
  </p:transition>
</p:sldLayout>
</file>

<file path=ppt/slideLayouts/slideLayout2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85046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70144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64226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3992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158871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431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8011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39188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400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6532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43962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94648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62343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22081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69216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58953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42748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28607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99446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05553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300497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643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88874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4467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2929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2237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355573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62620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8621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13288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99318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39309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752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9756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7697827"/>
      </p:ext>
    </p:extLst>
  </p:cSld>
  <p:clrMapOvr>
    <a:masterClrMapping/>
  </p:clrMapOvr>
  <p:transition spd="slow">
    <p:push/>
  </p:transition>
</p:sldLayout>
</file>

<file path=ppt/slideLayouts/slideLayout2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4890943"/>
      </p:ext>
    </p:extLst>
  </p:cSld>
  <p:clrMapOvr>
    <a:masterClrMapping/>
  </p:clrMapOvr>
  <p:transition spd="slow">
    <p:push/>
  </p:transition>
</p:sldLayout>
</file>

<file path=ppt/slideLayouts/slideLayout2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18017059"/>
      </p:ext>
    </p:extLst>
  </p:cSld>
  <p:clrMapOvr>
    <a:masterClrMapping/>
  </p:clrMapOvr>
  <p:transition spd="slow">
    <p:push/>
  </p:transition>
</p:sldLayout>
</file>

<file path=ppt/slideLayouts/slideLayout2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2145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62661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44325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581791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37307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90125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551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0123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90899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8295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6880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83555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5437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68431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86522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6561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07782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0470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74501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3450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51017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52118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2424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812569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087671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0768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67001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27600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9694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7593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1248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010655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08095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243041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69990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105517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903708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19179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2072138"/>
      </p:ext>
    </p:extLst>
  </p:cSld>
  <p:clrMapOvr>
    <a:masterClrMapping/>
  </p:clrMapOvr>
  <p:transition spd="slow">
    <p:push dir="r"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74075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2310295"/>
      </p:ext>
    </p:extLst>
  </p:cSld>
  <p:clrMapOvr>
    <a:masterClrMapping/>
  </p:clrMapOvr>
  <p:transition spd="slow">
    <p:push dir="r"/>
  </p:transition>
</p:sldLayout>
</file>

<file path=ppt/slideLayouts/slideLayout2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16606565"/>
      </p:ext>
    </p:extLst>
  </p:cSld>
  <p:clrMapOvr>
    <a:masterClrMapping/>
  </p:clrMapOvr>
  <p:transition spd="slow">
    <p:push/>
  </p:transition>
</p:sldLayout>
</file>

<file path=ppt/slideLayouts/slideLayout2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3786998"/>
      </p:ext>
    </p:extLst>
  </p:cSld>
  <p:clrMapOvr>
    <a:masterClrMapping/>
  </p:clrMapOvr>
  <p:transition spd="slow">
    <p:push/>
  </p:transition>
</p:sldLayout>
</file>

<file path=ppt/slideLayouts/slideLayout2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698679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8240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149224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29056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09905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609478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87978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141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03767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385634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748775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56953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37695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29019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40086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62415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093257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559764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1250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611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98876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18181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86976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33485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96150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1873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561962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20585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550755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20232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31080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71431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0595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13611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6071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140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7722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227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816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020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2291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3843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541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84883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61534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59973031"/>
      </p:ext>
    </p:extLst>
  </p:cSld>
  <p:clrMapOvr>
    <a:masterClrMapping/>
  </p:clrMapOvr>
  <p:transition spd="slow">
    <p:push dir="u"/>
  </p:transition>
</p:sldLayout>
</file>

<file path=ppt/slideLayouts/slideLayout2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4168977"/>
      </p:ext>
    </p:extLst>
  </p:cSld>
  <p:clrMapOvr>
    <a:masterClrMapping/>
  </p:clrMapOvr>
  <p:transition spd="slow">
    <p:push dir="u"/>
  </p:transition>
</p:sldLayout>
</file>

<file path=ppt/slideLayouts/slideLayout2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2535841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4784648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08384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9115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10477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51484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3440317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9272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1957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86757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57752318"/>
      </p:ext>
    </p:extLst>
  </p:cSld>
  <p:clrMapOvr>
    <a:masterClrMapping/>
  </p:clrMapOvr>
  <p:transition spd="slow">
    <p:push dir="r"/>
  </p:transition>
</p:sldLayout>
</file>

<file path=ppt/slideLayouts/slideLayout2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5818513"/>
      </p:ext>
    </p:extLst>
  </p:cSld>
  <p:clrMapOvr>
    <a:masterClrMapping/>
  </p:clrMapOvr>
  <p:transition spd="slow">
    <p:push/>
  </p:transition>
</p:sldLayout>
</file>

<file path=ppt/slideLayouts/slideLayout2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4584183"/>
      </p:ext>
    </p:extLst>
  </p:cSld>
  <p:clrMapOvr>
    <a:masterClrMapping/>
  </p:clrMapOvr>
  <p:transition spd="slow">
    <p:push dir="r"/>
  </p:transition>
</p:sldLayout>
</file>

<file path=ppt/slideLayouts/slideLayout2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6981406"/>
      </p:ext>
    </p:extLst>
  </p:cSld>
  <p:clrMapOvr>
    <a:masterClrMapping/>
  </p:clrMapOvr>
  <p:transition spd="slow">
    <p:push/>
  </p:transition>
</p:sldLayout>
</file>

<file path=ppt/slideLayouts/slideLayout2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0054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12056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35484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363808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14690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550800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70416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60468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6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578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93239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0769976"/>
      </p:ext>
    </p:extLst>
  </p:cSld>
  <p:clrMapOvr>
    <a:masterClrMapping/>
  </p:clrMapOvr>
  <p:transition spd="slow">
    <p:push/>
  </p:transition>
</p:sldLayout>
</file>

<file path=ppt/slideLayouts/slideLayout2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5505566"/>
      </p:ext>
    </p:extLst>
  </p:cSld>
  <p:clrMapOvr>
    <a:masterClrMapping/>
  </p:clrMapOvr>
  <p:transition spd="slow">
    <p:push dir="r"/>
  </p:transition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22455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0405338"/>
      </p:ext>
    </p:extLst>
  </p:cSld>
  <p:clrMapOvr>
    <a:masterClrMapping/>
  </p:clrMapOvr>
  <p:transition spd="slow">
    <p:push dir="u"/>
  </p:transition>
</p:sldLayout>
</file>

<file path=ppt/slideLayouts/slideLayout2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51207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48419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662151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4193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6530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3916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785862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872423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64698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5869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1306613"/>
      </p:ext>
    </p:extLst>
  </p:cSld>
  <p:clrMapOvr>
    <a:masterClrMapping/>
  </p:clrMapOvr>
  <p:transition spd="slow">
    <p:push dir="u"/>
  </p:transition>
</p:sldLayout>
</file>

<file path=ppt/slideLayouts/slideLayout2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28567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98953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0475648"/>
      </p:ext>
    </p:extLst>
  </p:cSld>
  <p:clrMapOvr>
    <a:masterClrMapping/>
  </p:clrMapOvr>
  <p:transition spd="slow">
    <p:push dir="u"/>
  </p:transition>
</p:sldLayout>
</file>

<file path=ppt/slideLayouts/slideLayout2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2440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44434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7588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703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879505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61196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20238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0411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384048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6105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2232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663346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0168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79086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01099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9381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144631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827814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9995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0490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2299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92032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7880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353360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65286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98710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29202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98849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8898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8093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01431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84409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372494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19399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4182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1647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80541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61134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89339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4147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22798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17004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91200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06410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70341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48428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4460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39015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1221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9569025"/>
      </p:ext>
    </p:extLst>
  </p:cSld>
  <p:clrMapOvr>
    <a:masterClrMapping/>
  </p:clrMapOvr>
  <p:transition spd="slow">
    <p:push/>
  </p:transition>
</p:sldLayout>
</file>

<file path=ppt/slideLayouts/slideLayout2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79209069"/>
      </p:ext>
    </p:extLst>
  </p:cSld>
  <p:clrMapOvr>
    <a:masterClrMapping/>
  </p:clrMapOvr>
  <p:transition spd="slow">
    <p:push/>
  </p:transition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4785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47525608"/>
      </p:ext>
    </p:extLst>
  </p:cSld>
  <p:clrMapOvr>
    <a:masterClrMapping/>
  </p:clrMapOvr>
  <p:transition spd="slow">
    <p:push/>
  </p:transition>
</p:sldLayout>
</file>

<file path=ppt/slideLayouts/slideLayout2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1859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60471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19030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52337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04021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6427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26312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8540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975244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760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11674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72093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59735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5558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367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22954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54263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02928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183308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8246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590187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1200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1813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98813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47534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3321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98778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438439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144862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08999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01290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84480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347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185804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28163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549076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4595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427395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0148929"/>
      </p:ext>
    </p:extLst>
  </p:cSld>
  <p:clrMapOvr>
    <a:masterClrMapping/>
  </p:clrMapOvr>
  <p:transition spd="slow">
    <p:push dir="r"/>
  </p:transition>
</p:sldLayout>
</file>

<file path=ppt/slideLayouts/slideLayout2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8324992"/>
      </p:ext>
    </p:extLst>
  </p:cSld>
  <p:clrMapOvr>
    <a:masterClrMapping/>
  </p:clrMapOvr>
  <p:transition spd="slow">
    <p:push dir="r"/>
  </p:transition>
</p:sldLayout>
</file>

<file path=ppt/slideLayouts/slideLayout2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0796966"/>
      </p:ext>
    </p:extLst>
  </p:cSld>
  <p:clrMapOvr>
    <a:masterClrMapping/>
  </p:clrMapOvr>
  <p:transition spd="slow">
    <p:push/>
  </p:transition>
</p:sldLayout>
</file>

<file path=ppt/slideLayouts/slideLayout2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02126695"/>
      </p:ext>
    </p:extLst>
  </p:cSld>
  <p:clrMapOvr>
    <a:masterClrMapping/>
  </p:clrMapOvr>
  <p:transition spd="slow">
    <p:push/>
  </p:transition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8378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784252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5011559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857804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96660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94427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534412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168041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068401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95991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64973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9568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81938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13634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209403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70251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37880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044420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17301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48601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330464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62294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6427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78391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8837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740869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29642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229512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42904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55200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09800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531051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51224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71674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305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010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1478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5392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1757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1947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531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3706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882461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6143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534893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74249802"/>
      </p:ext>
    </p:extLst>
  </p:cSld>
  <p:clrMapOvr>
    <a:masterClrMapping/>
  </p:clrMapOvr>
  <p:transition spd="slow">
    <p:push dir="u"/>
  </p:transition>
</p:sldLayout>
</file>

<file path=ppt/slideLayouts/slideLayout2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15597207"/>
      </p:ext>
    </p:extLst>
  </p:cSld>
  <p:clrMapOvr>
    <a:masterClrMapping/>
  </p:clrMapOvr>
  <p:transition spd="slow">
    <p:push dir="u"/>
  </p:transition>
</p:sldLayout>
</file>

<file path=ppt/slideLayouts/slideLayout2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80951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4235971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191977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67752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05405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5040608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774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872007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93905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80573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43417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7414880"/>
      </p:ext>
    </p:extLst>
  </p:cSld>
  <p:clrMapOvr>
    <a:masterClrMapping/>
  </p:clrMapOvr>
  <p:transition spd="slow">
    <p:push dir="r"/>
  </p:transition>
</p:sldLayout>
</file>

<file path=ppt/slideLayouts/slideLayout2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5986042"/>
      </p:ext>
    </p:extLst>
  </p:cSld>
  <p:clrMapOvr>
    <a:masterClrMapping/>
  </p:clrMapOvr>
  <p:transition spd="slow">
    <p:push/>
  </p:transition>
</p:sldLayout>
</file>

<file path=ppt/slideLayouts/slideLayout2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6444645"/>
      </p:ext>
    </p:extLst>
  </p:cSld>
  <p:clrMapOvr>
    <a:masterClrMapping/>
  </p:clrMapOvr>
  <p:transition spd="slow">
    <p:push dir="r"/>
  </p:transition>
</p:sldLayout>
</file>

<file path=ppt/slideLayouts/slideLayout2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5454050"/>
      </p:ext>
    </p:extLst>
  </p:cSld>
  <p:clrMapOvr>
    <a:masterClrMapping/>
  </p:clrMapOvr>
  <p:transition spd="slow">
    <p:push/>
  </p:transition>
</p:sldLayout>
</file>

<file path=ppt/slideLayouts/slideLayout2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32993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599494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356285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02668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07129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800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4875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24623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38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6015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371790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292283"/>
      </p:ext>
    </p:extLst>
  </p:cSld>
  <p:clrMapOvr>
    <a:masterClrMapping/>
  </p:clrMapOvr>
  <p:transition spd="slow">
    <p:push/>
  </p:transition>
</p:sldLayout>
</file>

<file path=ppt/slideLayouts/slideLayout2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3362534"/>
      </p:ext>
    </p:extLst>
  </p:cSld>
  <p:clrMapOvr>
    <a:masterClrMapping/>
  </p:clrMapOvr>
  <p:transition spd="slow">
    <p:push dir="r"/>
  </p:transition>
</p:sldLayout>
</file>

<file path=ppt/slideLayouts/slideLayout2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8322839"/>
      </p:ext>
    </p:extLst>
  </p:cSld>
  <p:clrMapOvr>
    <a:masterClrMapping/>
  </p:clrMapOvr>
  <p:transition spd="slow">
    <p:push dir="u"/>
  </p:transition>
</p:sldLayout>
</file>

<file path=ppt/slideLayouts/slideLayout2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8429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788194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65664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618584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8118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761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22496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956887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64510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9315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509868"/>
      </p:ext>
    </p:extLst>
  </p:cSld>
  <p:clrMapOvr>
    <a:masterClrMapping/>
  </p:clrMapOvr>
  <p:transition spd="slow">
    <p:push dir="u"/>
  </p:transition>
</p:sldLayout>
</file>

<file path=ppt/slideLayouts/slideLayout2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685371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749839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1632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6848475"/>
      </p:ext>
    </p:extLst>
  </p:cSld>
  <p:clrMapOvr>
    <a:masterClrMapping/>
  </p:clrMapOvr>
  <p:transition spd="slow">
    <p:push dir="u"/>
  </p:transition>
</p:sldLayout>
</file>

<file path=ppt/slideLayouts/slideLayout2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6297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49968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9537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58455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665599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24898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58859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2655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6930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286450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6602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15531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33046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364064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3584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47358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92207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060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6895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9479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06265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52895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7013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97553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85154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889116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20511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2517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56798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3361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7906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9383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3312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9760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6941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9334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30972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68469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04329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705020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61449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2212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797050"/>
      </p:ext>
    </p:extLst>
  </p:cSld>
  <p:clrMapOvr>
    <a:masterClrMapping/>
  </p:clrMapOvr>
  <p:transition spd="slow">
    <p:push dir="r"/>
  </p:transition>
</p:sldLayout>
</file>

<file path=ppt/slideLayouts/slideLayout2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54186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4066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262784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3313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59290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4118734"/>
      </p:ext>
    </p:extLst>
  </p:cSld>
  <p:clrMapOvr>
    <a:masterClrMapping/>
  </p:clrMapOvr>
  <p:transition spd="slow">
    <p:push/>
  </p:transition>
</p:sldLayout>
</file>

<file path=ppt/slideLayouts/slideLayout2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18499644"/>
      </p:ext>
    </p:extLst>
  </p:cSld>
  <p:clrMapOvr>
    <a:masterClrMapping/>
  </p:clrMapOvr>
  <p:transition spd="slow">
    <p:push/>
  </p:transition>
</p:sldLayout>
</file>

<file path=ppt/slideLayouts/slideLayout2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37795717"/>
      </p:ext>
    </p:extLst>
  </p:cSld>
  <p:clrMapOvr>
    <a:masterClrMapping/>
  </p:clrMapOvr>
  <p:transition spd="slow">
    <p:push/>
  </p:transition>
</p:sldLayout>
</file>

<file path=ppt/slideLayouts/slideLayout2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100728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64655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3502505"/>
      </p:ext>
    </p:extLst>
  </p:cSld>
  <p:clrMapOvr>
    <a:masterClrMapping/>
  </p:clrMapOvr>
  <p:transition spd="slow">
    <p:push dir="r"/>
  </p:transition>
</p:sldLayout>
</file>

<file path=ppt/slideLayouts/slideLayout2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23585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5162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63358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3690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0978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18123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798221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2678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91108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3102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892682"/>
      </p:ext>
    </p:extLst>
  </p:cSld>
  <p:clrMapOvr>
    <a:masterClrMapping/>
  </p:clrMapOvr>
  <p:transition spd="slow">
    <p:push/>
  </p:transition>
</p:sldLayout>
</file>

<file path=ppt/slideLayouts/slideLayout2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5293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0044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7743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4750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4160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1554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86260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5142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97319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4620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77161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41723873"/>
      </p:ext>
    </p:extLst>
  </p:cSld>
  <p:clrMapOvr>
    <a:masterClrMapping/>
  </p:clrMapOvr>
  <p:transition spd="slow">
    <p:push/>
  </p:transition>
</p:sldLayout>
</file>

<file path=ppt/slideLayouts/slideLayout2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53694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8123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28327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2386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71972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907799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9700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22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460554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316981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877647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107238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5666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6461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31064734"/>
      </p:ext>
    </p:extLst>
  </p:cSld>
  <p:clrMapOvr>
    <a:masterClrMapping/>
  </p:clrMapOvr>
  <p:transition spd="slow">
    <p:push dir="r"/>
  </p:transition>
</p:sldLayout>
</file>

<file path=ppt/slideLayouts/slideLayout2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05680800"/>
      </p:ext>
    </p:extLst>
  </p:cSld>
  <p:clrMapOvr>
    <a:masterClrMapping/>
  </p:clrMapOvr>
  <p:transition spd="slow">
    <p:push dir="r"/>
  </p:transition>
</p:sldLayout>
</file>

<file path=ppt/slideLayouts/slideLayout2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8670933"/>
      </p:ext>
    </p:extLst>
  </p:cSld>
  <p:clrMapOvr>
    <a:masterClrMapping/>
  </p:clrMapOvr>
  <p:transition spd="slow">
    <p:push/>
  </p:transition>
</p:sldLayout>
</file>

<file path=ppt/slideLayouts/slideLayout2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5380319"/>
      </p:ext>
    </p:extLst>
  </p:cSld>
  <p:clrMapOvr>
    <a:masterClrMapping/>
  </p:clrMapOvr>
  <p:transition spd="slow">
    <p:push/>
  </p:transition>
</p:sldLayout>
</file>

<file path=ppt/slideLayouts/slideLayout2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470482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674463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378007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439019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839032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3891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35660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85186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275445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343877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23917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93073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06498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70966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04777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85539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83161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72157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81591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32948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91255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569159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043135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67590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34967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71615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00882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56114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73275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684401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40623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6251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375357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954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474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353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2665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8968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4269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4947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77617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984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31070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43816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7333370"/>
      </p:ext>
    </p:extLst>
  </p:cSld>
  <p:clrMapOvr>
    <a:masterClrMapping/>
  </p:clrMapOvr>
  <p:transition spd="slow">
    <p:push dir="u"/>
  </p:transition>
</p:sldLayout>
</file>

<file path=ppt/slideLayouts/slideLayout2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7673252"/>
      </p:ext>
    </p:extLst>
  </p:cSld>
  <p:clrMapOvr>
    <a:masterClrMapping/>
  </p:clrMapOvr>
  <p:transition spd="slow">
    <p:push dir="u"/>
  </p:transition>
</p:sldLayout>
</file>

<file path=ppt/slideLayouts/slideLayout2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807133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5799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953217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50661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48377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066728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1720271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69686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369956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5805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25549539"/>
      </p:ext>
    </p:extLst>
  </p:cSld>
  <p:clrMapOvr>
    <a:masterClrMapping/>
  </p:clrMapOvr>
  <p:transition spd="slow">
    <p:push dir="r"/>
  </p:transition>
</p:sldLayout>
</file>

<file path=ppt/slideLayouts/slideLayout2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8872895"/>
      </p:ext>
    </p:extLst>
  </p:cSld>
  <p:clrMapOvr>
    <a:masterClrMapping/>
  </p:clrMapOvr>
  <p:transition spd="slow">
    <p:push/>
  </p:transition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39409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77937556"/>
      </p:ext>
    </p:extLst>
  </p:cSld>
  <p:clrMapOvr>
    <a:masterClrMapping/>
  </p:clrMapOvr>
  <p:transition spd="slow">
    <p:push dir="r"/>
  </p:transition>
</p:sldLayout>
</file>

<file path=ppt/slideLayouts/slideLayout2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0205986"/>
      </p:ext>
    </p:extLst>
  </p:cSld>
  <p:clrMapOvr>
    <a:masterClrMapping/>
  </p:clrMapOvr>
  <p:transition spd="slow">
    <p:push/>
  </p:transition>
</p:sldLayout>
</file>

<file path=ppt/slideLayouts/slideLayout2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3263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22918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92698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894854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74295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8226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0402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13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46609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519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920416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655775"/>
      </p:ext>
    </p:extLst>
  </p:cSld>
  <p:clrMapOvr>
    <a:masterClrMapping/>
  </p:clrMapOvr>
  <p:transition spd="slow">
    <p:push/>
  </p:transition>
</p:sldLayout>
</file>

<file path=ppt/slideLayouts/slideLayout2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973673"/>
      </p:ext>
    </p:extLst>
  </p:cSld>
  <p:clrMapOvr>
    <a:masterClrMapping/>
  </p:clrMapOvr>
  <p:transition spd="slow">
    <p:push dir="r"/>
  </p:transition>
</p:sldLayout>
</file>

<file path=ppt/slideLayouts/slideLayout2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6419077"/>
      </p:ext>
    </p:extLst>
  </p:cSld>
  <p:clrMapOvr>
    <a:masterClrMapping/>
  </p:clrMapOvr>
  <p:transition spd="slow">
    <p:push dir="u"/>
  </p:transition>
</p:sldLayout>
</file>

<file path=ppt/slideLayouts/slideLayout2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78186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400904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87306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3585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8793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37977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1479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531752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50687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22385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85149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316811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0586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29058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71751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2783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76582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057000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24866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43020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27333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45873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94947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164913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83347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80069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35546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00037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85246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48115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9425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872149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75266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7623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067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908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374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171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187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456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478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361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6572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9439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07473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6709384"/>
      </p:ext>
    </p:extLst>
  </p:cSld>
  <p:clrMapOvr>
    <a:masterClrMapping/>
  </p:clrMapOvr>
  <p:transition spd="slow">
    <p:push dir="u"/>
  </p:transition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9648454"/>
      </p:ext>
    </p:extLst>
  </p:cSld>
  <p:clrMapOvr>
    <a:masterClrMapping/>
  </p:clrMapOvr>
  <p:transition spd="slow">
    <p:push dir="u"/>
  </p:transition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937736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269513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81918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40428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66876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350686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22782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7883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2265472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77166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89168035"/>
      </p:ext>
    </p:extLst>
  </p:cSld>
  <p:clrMapOvr>
    <a:masterClrMapping/>
  </p:clrMapOvr>
  <p:transition spd="slow">
    <p:push dir="r"/>
  </p:transition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6388902"/>
      </p:ext>
    </p:extLst>
  </p:cSld>
  <p:clrMapOvr>
    <a:masterClrMapping/>
  </p:clrMapOvr>
  <p:transition spd="slow">
    <p:push/>
  </p:transition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0612250"/>
      </p:ext>
    </p:extLst>
  </p:cSld>
  <p:clrMapOvr>
    <a:masterClrMapping/>
  </p:clrMapOvr>
  <p:transition spd="slow">
    <p:push dir="r"/>
  </p:transition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89551158"/>
      </p:ext>
    </p:extLst>
  </p:cSld>
  <p:clrMapOvr>
    <a:masterClrMapping/>
  </p:clrMapOvr>
  <p:transition spd="slow">
    <p:push/>
  </p:transition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59165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382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187501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76113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11726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5363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819942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892613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80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8837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9690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8268409"/>
      </p:ext>
    </p:extLst>
  </p:cSld>
  <p:clrMapOvr>
    <a:masterClrMapping/>
  </p:clrMapOvr>
  <p:transition spd="slow">
    <p:push/>
  </p:transition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9758314"/>
      </p:ext>
    </p:extLst>
  </p:cSld>
  <p:clrMapOvr>
    <a:masterClrMapping/>
  </p:clrMapOvr>
  <p:transition spd="slow">
    <p:push dir="r"/>
  </p:transition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669007"/>
      </p:ext>
    </p:extLst>
  </p:cSld>
  <p:clrMapOvr>
    <a:masterClrMapping/>
  </p:clrMapOvr>
  <p:transition spd="slow">
    <p:push dir="u"/>
  </p:transition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27846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0412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25417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076156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37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956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5644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15495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0536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89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3115467"/>
      </p:ext>
    </p:extLst>
  </p:cSld>
  <p:clrMapOvr>
    <a:masterClrMapping/>
  </p:clrMapOvr>
  <p:transition spd="slow">
    <p:push dir="u"/>
  </p:transition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31306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1794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7584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00234680"/>
      </p:ext>
    </p:extLst>
  </p:cSld>
  <p:clrMapOvr>
    <a:masterClrMapping/>
  </p:clrMapOvr>
  <p:transition spd="slow">
    <p:push dir="u"/>
  </p:transition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070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7853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35494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72764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9569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59692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48394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78036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6252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349727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5986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85144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43731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352062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9006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26591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382480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59716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12414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70872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5894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16724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793585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76737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20917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542134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936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51116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0241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9588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1713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58317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1557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3075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72039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019392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4595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8615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5081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3275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1285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1464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4716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6161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3211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46264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1323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137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6498598"/>
      </p:ext>
    </p:extLst>
  </p:cSld>
  <p:clrMapOvr>
    <a:masterClrMapping/>
  </p:clrMapOvr>
  <p:transition spd="slow">
    <p:push/>
  </p:transition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5083238"/>
      </p:ext>
    </p:extLst>
  </p:cSld>
  <p:clrMapOvr>
    <a:masterClrMapping/>
  </p:clrMapOvr>
  <p:transition spd="slow">
    <p:push/>
  </p:transition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7896000"/>
      </p:ext>
    </p:extLst>
  </p:cSld>
  <p:clrMapOvr>
    <a:masterClrMapping/>
  </p:clrMapOvr>
  <p:transition spd="slow">
    <p:push/>
  </p:transition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01734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5836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66274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1301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5759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74612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97188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25416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0226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3833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504264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6405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3460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7978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26833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0665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2790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133354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2928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1170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30945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389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91837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48688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747526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6176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80437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0838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33702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39747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5023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6933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77166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9051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648004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5330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3016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825722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6395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11687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0853711"/>
      </p:ext>
    </p:extLst>
  </p:cSld>
  <p:clrMapOvr>
    <a:masterClrMapping/>
  </p:clrMapOvr>
  <p:transition spd="slow">
    <p:push dir="r"/>
  </p:transition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4059330"/>
      </p:ext>
    </p:extLst>
  </p:cSld>
  <p:clrMapOvr>
    <a:masterClrMapping/>
  </p:clrMapOvr>
  <p:transition spd="slow">
    <p:push dir="r"/>
  </p:transition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4748389"/>
      </p:ext>
    </p:extLst>
  </p:cSld>
  <p:clrMapOvr>
    <a:masterClrMapping/>
  </p:clrMapOvr>
  <p:transition spd="slow">
    <p:push/>
  </p:transition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79992002"/>
      </p:ext>
    </p:extLst>
  </p:cSld>
  <p:clrMapOvr>
    <a:masterClrMapping/>
  </p:clrMapOvr>
  <p:transition spd="slow">
    <p:push/>
  </p:transition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880279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686837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6028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76941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88710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19262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84372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367083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00712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06168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61357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5872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93984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8018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34283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4364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92706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15228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52743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13688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99338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68526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960852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051704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87042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63445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53935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42646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80958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36277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606307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05485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4247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63306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4096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625529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46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467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273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695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1300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646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7723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92618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7375095"/>
      </p:ext>
    </p:extLst>
  </p:cSld>
  <p:clrMapOvr>
    <a:masterClrMapping/>
  </p:clrMapOvr>
  <p:transition spd="slow">
    <p:push dir="u"/>
  </p:transition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4000167"/>
      </p:ext>
    </p:extLst>
  </p:cSld>
  <p:clrMapOvr>
    <a:masterClrMapping/>
  </p:clrMapOvr>
  <p:transition spd="slow">
    <p:push dir="u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0549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1452297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139528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925806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87877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27217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8610395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92864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556853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8489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1185330"/>
      </p:ext>
    </p:extLst>
  </p:cSld>
  <p:clrMapOvr>
    <a:masterClrMapping/>
  </p:clrMapOvr>
  <p:transition spd="slow">
    <p:push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4283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9553268"/>
      </p:ext>
    </p:extLst>
  </p:cSld>
  <p:clrMapOvr>
    <a:masterClrMapping/>
  </p:clrMapOvr>
  <p:transition spd="slow">
    <p:push/>
  </p:transition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5570168"/>
      </p:ext>
    </p:extLst>
  </p:cSld>
  <p:clrMapOvr>
    <a:masterClrMapping/>
  </p:clrMapOvr>
  <p:transition spd="slow">
    <p:push dir="r"/>
  </p:transition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8099190"/>
      </p:ext>
    </p:extLst>
  </p:cSld>
  <p:clrMapOvr>
    <a:masterClrMapping/>
  </p:clrMapOvr>
  <p:transition spd="slow">
    <p:push/>
  </p:transition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083083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2238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28384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73272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7204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43583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12677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04957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713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4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07808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7008282"/>
      </p:ext>
    </p:extLst>
  </p:cSld>
  <p:clrMapOvr>
    <a:masterClrMapping/>
  </p:clrMapOvr>
  <p:transition spd="slow">
    <p:push/>
  </p:transition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368751"/>
      </p:ext>
    </p:extLst>
  </p:cSld>
  <p:clrMapOvr>
    <a:masterClrMapping/>
  </p:clrMapOvr>
  <p:transition spd="slow">
    <p:push dir="r"/>
  </p:transition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9181591"/>
      </p:ext>
    </p:extLst>
  </p:cSld>
  <p:clrMapOvr>
    <a:masterClrMapping/>
  </p:clrMapOvr>
  <p:transition spd="slow">
    <p:push dir="u"/>
  </p:transition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14476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3541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71803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610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0824244"/>
      </p:ext>
    </p:extLst>
  </p:cSld>
  <p:clrMapOvr>
    <a:masterClrMapping/>
  </p:clrMapOvr>
  <p:transition spd="slow">
    <p:push dir="u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5266497"/>
      </p:ext>
    </p:extLst>
  </p:cSld>
  <p:clrMapOvr>
    <a:masterClrMapping/>
  </p:clrMapOvr>
  <p:transition spd="slow">
    <p:push/>
  </p:transition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7995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68317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1098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68711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E3F85-80A7-D549-BA4E-A4B6C319A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E2B21F-538E-4D41-B47A-132DCDA82244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05230-8DF4-254A-9AAA-75D3ACA42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F1081-A644-D940-A7BF-0BCD26C1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C3C95F-63BC-7E4D-8979-E2535FEE15E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7282115"/>
      </p:ext>
    </p:extLst>
  </p:cSld>
  <p:clrMapOvr>
    <a:masterClrMapping/>
  </p:clrMapOvr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00F5CD9-AC14-7045-8FC6-6E2EB12651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ADEA51D-289F-5F46-BAD2-EB7A9BEBDD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FA74BE2-316C-BF40-8BB6-9C9471EBA4D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7943133"/>
      </p:ext>
    </p:extLst>
  </p:cSld>
  <p:clrMapOvr>
    <a:masterClrMapping/>
  </p:clrMapOvr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FF0BAEE-95BE-7C4A-8411-61FA9FB14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5EAF3C-C4A2-C846-A849-F3C52F64EFD1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DF2A5FF-9D44-8949-8AAB-ACFE77C95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59861D4-B8D3-9540-A87C-D2401CFC0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7EC09A-BD83-E847-AFB6-8B9A774137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7305637"/>
      </p:ext>
    </p:extLst>
  </p:cSld>
  <p:clrMapOvr>
    <a:masterClrMapping/>
  </p:clrMapOvr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E1C4B-36F4-CB4D-8752-93638DD8A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EF58E9-1967-EC4C-8439-9AF85757A832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8C160-B923-6E4D-8D9B-ECAFB4175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46475-B0C0-2840-B8F4-C31293B66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664CA0-4B95-0F43-9794-DA3BC6C5852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7018443"/>
      </p:ext>
    </p:extLst>
  </p:cSld>
  <p:clrMapOvr>
    <a:masterClrMapping/>
  </p:clrMapOvr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3433918-756D-6144-831E-2DC2E561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A12278-8370-B44D-B48C-140331BFD31D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C45F7-6290-A14D-A04E-C3AF53137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DD2F2A0-B92D-584F-9B80-44A7F6B99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A36195-0C23-464A-9BCE-5077E7B5802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2678726"/>
      </p:ext>
    </p:extLst>
  </p:cSld>
  <p:clrMapOvr>
    <a:masterClrMapping/>
  </p:clrMapOvr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5DD422B-8C1F-4042-B393-7F939CEE7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205C39-AD2C-AB49-8054-7F8EC7B56056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4E4791C-2548-A642-AFB3-E15AE6B1D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69AD32E-28F5-CB42-9966-D9A2BB895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37A427-E067-3641-BAEB-B2EFB17D27D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548437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2294413"/>
      </p:ext>
    </p:extLst>
  </p:cSld>
  <p:clrMapOvr>
    <a:masterClrMapping/>
  </p:clrMapOvr>
  <p:transition spd="slow">
    <p:push/>
  </p:transition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AB4D5E7-AB34-6441-AD1D-99B87EAB7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0959B3-F27B-BF4E-AFE3-02214D69BBF3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61CC890-5A6D-BB4D-BC4D-3B2B940F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ED281F3-8785-F940-99B5-55B2EFB16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ED5ADA-93CA-E448-9593-E5CF5A718E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2149003"/>
      </p:ext>
    </p:extLst>
  </p:cSld>
  <p:clrMapOvr>
    <a:masterClrMapping/>
  </p:clrMapOvr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F2FF201-E321-F54C-8622-E11B9CF62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DA34A4-1612-E94F-96A9-D00333EA1BF1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1A11151-5E77-A943-88FE-470A1521A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E22FB21-6008-F34B-B360-7B8F3E45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3B0BDD-A03B-034E-9302-3E0B65FC7F9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3412709"/>
      </p:ext>
    </p:extLst>
  </p:cSld>
  <p:clrMapOvr>
    <a:masterClrMapping/>
  </p:clrMapOvr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4A9F6D2-6E16-EA4B-A8C6-E659707B6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EE4B66-0A59-AB46-9FBC-C17B5F7EE35E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9CB44F4-E142-9A42-9D96-E14DCB012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1A859C0-4CB1-474A-91D3-AC67A125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BA48F5-3E9E-EA4A-9588-2895D9717C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1901728"/>
      </p:ext>
    </p:extLst>
  </p:cSld>
  <p:clrMapOvr>
    <a:masterClrMapping/>
  </p:clrMapOvr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A69FCE5-2C56-134B-BC77-AA8839578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70A5E9-410A-5449-B621-7ED24078802F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6E86617-706C-864B-B43E-415E925E3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BC1C716-4F4F-0846-AC14-7AD0C5359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AFBE8BD-11FF-0C4D-93AD-9FF4ACA9A9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041755"/>
      </p:ext>
    </p:extLst>
  </p:cSld>
  <p:clrMapOvr>
    <a:masterClrMapping/>
  </p:clrMapOvr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1972D-7C42-8F43-A9AE-22C3625E9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5978FB-5825-E948-AF5A-B4FC37C321F4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12035-31E2-9E40-9DAD-176ECB129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808D8-DCC0-5846-AE65-38BB94526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4E50EB-C7E8-434A-9CB5-7214A7DB6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8994291"/>
      </p:ext>
    </p:extLst>
  </p:cSld>
  <p:clrMapOvr>
    <a:masterClrMapping/>
  </p:clrMapOvr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168A3-90C1-1E4F-A160-CFD28005C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D991FF-B995-5D4E-AFF0-73FB9A47ACFF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E73EC-087B-EB40-A75F-56A7B84DA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24D5F-2190-EB4B-94FB-84C3FC1BB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E16281-906A-664E-95B0-2A5566BD208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9937011"/>
      </p:ext>
    </p:extLst>
  </p:cSld>
  <p:clrMapOvr>
    <a:masterClrMapping/>
  </p:clrMapOvr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805214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3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27581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6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76890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6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196523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31476414"/>
      </p:ext>
    </p:extLst>
  </p:cSld>
  <p:clrMapOvr>
    <a:masterClrMapping/>
  </p:clrMapOvr>
  <p:transition spd="slow">
    <p:push/>
  </p:transition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5386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9404345"/>
      </p:ext>
    </p:extLst>
  </p:cSld>
  <p:clrMapOvr>
    <a:masterClrMapping/>
  </p:clrMapOvr>
  <p:transition spd="slow">
    <p:push dir="u"/>
  </p:transition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73838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968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4141177"/>
      </p:ext>
    </p:extLst>
  </p:cSld>
  <p:clrMapOvr>
    <a:masterClrMapping/>
  </p:clrMapOvr>
  <p:transition spd="slow">
    <p:push dir="u"/>
  </p:transition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6196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20688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3584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0745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26161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72181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113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603941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5661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90418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03728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33444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8319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9833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74665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53443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2870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2189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09590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31680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13823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87114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38558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310844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365384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6734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04201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793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8396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96805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318644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5312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82013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0929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4278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827652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58979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09925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48197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8121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53864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1786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84920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07011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51989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47734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750940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1274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2727707"/>
      </p:ext>
    </p:extLst>
  </p:cSld>
  <p:clrMapOvr>
    <a:masterClrMapping/>
  </p:clrMapOvr>
  <p:transition spd="slow">
    <p:push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8164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7103802"/>
      </p:ext>
    </p:extLst>
  </p:cSld>
  <p:clrMapOvr>
    <a:masterClrMapping/>
  </p:clrMapOvr>
  <p:transition spd="slow">
    <p:push/>
  </p:transition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959660"/>
      </p:ext>
    </p:extLst>
  </p:cSld>
  <p:clrMapOvr>
    <a:masterClrMapping/>
  </p:clrMapOvr>
  <p:transition spd="slow">
    <p:push/>
  </p:transition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8516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46832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34061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5488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88047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2513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9372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64885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8368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42439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39091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05758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0756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1108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838328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421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0487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24220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9524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8767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7837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0510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4769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80314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62373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56402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499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6235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569025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1380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8119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7662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99798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66900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1102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3015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567619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9854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96141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32935603"/>
      </p:ext>
    </p:extLst>
  </p:cSld>
  <p:clrMapOvr>
    <a:masterClrMapping/>
  </p:clrMapOvr>
  <p:transition spd="slow">
    <p:push dir="r"/>
  </p:transition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2859034"/>
      </p:ext>
    </p:extLst>
  </p:cSld>
  <p:clrMapOvr>
    <a:masterClrMapping/>
  </p:clrMapOvr>
  <p:transition spd="slow">
    <p:push dir="r"/>
  </p:transition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16857547"/>
      </p:ext>
    </p:extLst>
  </p:cSld>
  <p:clrMapOvr>
    <a:masterClrMapping/>
  </p:clrMapOvr>
  <p:transition spd="slow">
    <p:push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565699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55940892"/>
      </p:ext>
    </p:extLst>
  </p:cSld>
  <p:clrMapOvr>
    <a:masterClrMapping/>
  </p:clrMapOvr>
  <p:transition spd="slow">
    <p:push/>
  </p:transition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066751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089599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08483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95730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35604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91172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80473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38833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30722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1451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26978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781112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093002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6747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560585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811642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80697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66426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555614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35907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31086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5842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01519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97101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13257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561529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84416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94209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3686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37596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6729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4938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036263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4176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038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6837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9678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3759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115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3796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742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9510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66156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281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4808067"/>
      </p:ext>
    </p:extLst>
  </p:cSld>
  <p:clrMapOvr>
    <a:masterClrMapping/>
  </p:clrMapOvr>
  <p:transition spd="slow">
    <p:push dir="u"/>
  </p:transition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82602413"/>
      </p:ext>
    </p:extLst>
  </p:cSld>
  <p:clrMapOvr>
    <a:masterClrMapping/>
  </p:clrMapOvr>
  <p:transition spd="slow">
    <p:push dir="u"/>
  </p:transition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296562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3573957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38129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5357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35808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765729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9255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2229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6959274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7895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9008561"/>
      </p:ext>
    </p:extLst>
  </p:cSld>
  <p:clrMapOvr>
    <a:masterClrMapping/>
  </p:clrMapOvr>
  <p:transition spd="slow">
    <p:push dir="r"/>
  </p:transition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6427220"/>
      </p:ext>
    </p:extLst>
  </p:cSld>
  <p:clrMapOvr>
    <a:masterClrMapping/>
  </p:clrMapOvr>
  <p:transition spd="slow">
    <p:push/>
  </p:transition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9041605"/>
      </p:ext>
    </p:extLst>
  </p:cSld>
  <p:clrMapOvr>
    <a:masterClrMapping/>
  </p:clrMapOvr>
  <p:transition spd="slow">
    <p:push dir="r"/>
  </p:transition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7956119"/>
      </p:ext>
    </p:extLst>
  </p:cSld>
  <p:clrMapOvr>
    <a:masterClrMapping/>
  </p:clrMapOvr>
  <p:transition spd="slow">
    <p:push/>
  </p:transition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5291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19553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82139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7684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6216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46783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1280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53830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434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9427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67898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0092234"/>
      </p:ext>
    </p:extLst>
  </p:cSld>
  <p:clrMapOvr>
    <a:masterClrMapping/>
  </p:clrMapOvr>
  <p:transition spd="slow">
    <p:push/>
  </p:transition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277985"/>
      </p:ext>
    </p:extLst>
  </p:cSld>
  <p:clrMapOvr>
    <a:masterClrMapping/>
  </p:clrMapOvr>
  <p:transition spd="slow">
    <p:push dir="r"/>
  </p:transition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1858055"/>
      </p:ext>
    </p:extLst>
  </p:cSld>
  <p:clrMapOvr>
    <a:masterClrMapping/>
  </p:clrMapOvr>
  <p:transition spd="slow">
    <p:push dir="u"/>
  </p:transition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52892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69107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85463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98544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465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427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92989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1565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878397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4243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0120037"/>
      </p:ext>
    </p:extLst>
  </p:cSld>
  <p:clrMapOvr>
    <a:masterClrMapping/>
  </p:clrMapOvr>
  <p:transition spd="slow">
    <p:push dir="u"/>
  </p:transition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9363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3188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73336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3309171"/>
      </p:ext>
    </p:extLst>
  </p:cSld>
  <p:clrMapOvr>
    <a:masterClrMapping/>
  </p:clrMapOvr>
  <p:transition spd="slow">
    <p:push dir="u"/>
  </p:transition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230346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7612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009172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40100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57794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45868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62052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92258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8634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82548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1518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6200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5585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3906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45032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8889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205280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699676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6291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62136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185802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96707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30014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96590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26628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2256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58759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88298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359796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52485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155711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3899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1120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26879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9017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05816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6535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90502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030718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6648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17712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984301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28944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55332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66117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15290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420550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3359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5790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5231304"/>
      </p:ext>
    </p:extLst>
  </p:cSld>
  <p:clrMapOvr>
    <a:masterClrMapping/>
  </p:clrMapOvr>
  <p:transition spd="slow">
    <p:push/>
  </p:transition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5251455"/>
      </p:ext>
    </p:extLst>
  </p:cSld>
  <p:clrMapOvr>
    <a:masterClrMapping/>
  </p:clrMapOvr>
  <p:transition spd="slow">
    <p:push/>
  </p:transition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75683810"/>
      </p:ext>
    </p:extLst>
  </p:cSld>
  <p:clrMapOvr>
    <a:masterClrMapping/>
  </p:clrMapOvr>
  <p:transition spd="slow">
    <p:push/>
  </p:transition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4494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362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58122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98118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726872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2671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7295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62044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6614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42646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87802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20063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7487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64061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4267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534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2160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307995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66756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39107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2636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2101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46727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47754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83849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96868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02310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11325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6062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2847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7906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1487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3884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94738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5471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023502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3285185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07968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0399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9768600"/>
      </p:ext>
    </p:extLst>
  </p:cSld>
  <p:clrMapOvr>
    <a:masterClrMapping/>
  </p:clrMapOvr>
  <p:transition spd="slow">
    <p:push dir="r"/>
  </p:transition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4684528"/>
      </p:ext>
    </p:extLst>
  </p:cSld>
  <p:clrMapOvr>
    <a:masterClrMapping/>
  </p:clrMapOvr>
  <p:transition spd="slow">
    <p:push dir="r"/>
  </p:transition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3328031"/>
      </p:ext>
    </p:extLst>
  </p:cSld>
  <p:clrMapOvr>
    <a:masterClrMapping/>
  </p:clrMapOvr>
  <p:transition spd="slow">
    <p:push/>
  </p:transition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3861304"/>
      </p:ext>
    </p:extLst>
  </p:cSld>
  <p:clrMapOvr>
    <a:masterClrMapping/>
  </p:clrMapOvr>
  <p:transition spd="slow">
    <p:push/>
  </p:transition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295769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263397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7575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153655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97516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92956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61248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30490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49257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652409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73236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12398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78073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79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51379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87240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585057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97905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78449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83656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12296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234799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59409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26870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7295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4721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52519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92235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26832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06302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8037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29529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8474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022277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4604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234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4944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5198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860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679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4520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34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8035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2419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0512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61660053"/>
      </p:ext>
    </p:extLst>
  </p:cSld>
  <p:clrMapOvr>
    <a:masterClrMapping/>
  </p:clrMapOvr>
  <p:transition spd="slow">
    <p:push dir="u"/>
  </p:transition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3761913"/>
      </p:ext>
    </p:extLst>
  </p:cSld>
  <p:clrMapOvr>
    <a:masterClrMapping/>
  </p:clrMapOvr>
  <p:transition spd="slow">
    <p:push dir="u"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00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9129840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5416900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47205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93267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23100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104244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80974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27451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7878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0153175"/>
      </p:ext>
    </p:extLst>
  </p:cSld>
  <p:clrMapOvr>
    <a:masterClrMapping/>
  </p:clrMapOvr>
  <p:transition spd="slow">
    <p:push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43260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71838903"/>
      </p:ext>
    </p:extLst>
  </p:cSld>
  <p:clrMapOvr>
    <a:masterClrMapping/>
  </p:clrMapOvr>
  <p:transition spd="slow">
    <p:push/>
  </p:transition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1668633"/>
      </p:ext>
    </p:extLst>
  </p:cSld>
  <p:clrMapOvr>
    <a:masterClrMapping/>
  </p:clrMapOvr>
  <p:transition spd="slow">
    <p:push dir="r"/>
  </p:transition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8443972"/>
      </p:ext>
    </p:extLst>
  </p:cSld>
  <p:clrMapOvr>
    <a:masterClrMapping/>
  </p:clrMapOvr>
  <p:transition spd="slow">
    <p:push/>
  </p:transition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634667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88362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3099998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1874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27945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51197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2003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506687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810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810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126506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76295"/>
      </p:ext>
    </p:extLst>
  </p:cSld>
  <p:clrMapOvr>
    <a:masterClrMapping/>
  </p:clrMapOvr>
  <p:transition spd="slow">
    <p:push/>
  </p:transition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8230158"/>
      </p:ext>
    </p:extLst>
  </p:cSld>
  <p:clrMapOvr>
    <a:masterClrMapping/>
  </p:clrMapOvr>
  <p:transition spd="slow">
    <p:push dir="r"/>
  </p:transition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8218607"/>
      </p:ext>
    </p:extLst>
  </p:cSld>
  <p:clrMapOvr>
    <a:masterClrMapping/>
  </p:clrMapOvr>
  <p:transition spd="slow">
    <p:push dir="u"/>
  </p:transition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84810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014581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3803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870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3587547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518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4933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715997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63179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0952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7745862"/>
      </p:ext>
    </p:extLst>
  </p:cSld>
  <p:clrMapOvr>
    <a:masterClrMapping/>
  </p:clrMapOvr>
  <p:transition spd="slow">
    <p:push dir="u"/>
  </p:transition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78592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8588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1257445"/>
      </p:ext>
    </p:extLst>
  </p:cSld>
  <p:clrMapOvr>
    <a:masterClrMapping/>
  </p:clrMapOvr>
  <p:transition spd="slow">
    <p:push dir="u"/>
  </p:transition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01734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3544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10299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67341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3475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270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33850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2467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752217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6581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93271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693357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904108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10153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54801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38547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09111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9131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8590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2731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7174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82686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25963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64224910"/>
      </p:ext>
    </p:extLst>
  </p:cSld>
  <p:clrMapOvr>
    <a:masterClrMapping/>
  </p:clrMapOvr>
  <p:transition spd="slow">
    <p:push dir="r"/>
  </p:transition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3207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099226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9813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7963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7360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095358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29201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34825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543988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7976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02838316"/>
      </p:ext>
    </p:extLst>
  </p:cSld>
  <p:clrMapOvr>
    <a:masterClrMapping/>
  </p:clrMapOvr>
  <p:transition spd="slow">
    <p:push dir="r"/>
  </p:transition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41901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4121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37916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521110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8908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0698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15151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96581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7700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38055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4966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3045939"/>
      </p:ext>
    </p:extLst>
  </p:cSld>
  <p:clrMapOvr>
    <a:masterClrMapping/>
  </p:clrMapOvr>
  <p:transition spd="slow">
    <p:push/>
  </p:transition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7949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8355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2058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8466155"/>
      </p:ext>
    </p:extLst>
  </p:cSld>
  <p:clrMapOvr>
    <a:masterClrMapping/>
  </p:clrMapOvr>
  <p:transition spd="slow">
    <p:push/>
  </p:transition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39088017"/>
      </p:ext>
    </p:extLst>
  </p:cSld>
  <p:clrMapOvr>
    <a:masterClrMapping/>
  </p:clrMapOvr>
  <p:transition spd="slow">
    <p:push/>
  </p:transition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9413774"/>
      </p:ext>
    </p:extLst>
  </p:cSld>
  <p:clrMapOvr>
    <a:masterClrMapping/>
  </p:clrMapOvr>
  <p:transition spd="slow">
    <p:push/>
  </p:transition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45221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1841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6994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096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2055287"/>
      </p:ext>
    </p:extLst>
  </p:cSld>
  <p:clrMapOvr>
    <a:masterClrMapping/>
  </p:clrMapOvr>
  <p:transition spd="slow">
    <p:push/>
  </p:transition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4447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812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1184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923747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3859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06125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12269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61504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19800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10153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854044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04237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10973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5238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7683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5034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776514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91836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5973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7672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16058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946278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96121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88790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24222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6103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5700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9062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2108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2660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79001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26583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169200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19821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75828116"/>
      </p:ext>
    </p:extLst>
  </p:cSld>
  <p:clrMapOvr>
    <a:masterClrMapping/>
  </p:clrMapOvr>
  <p:transition spd="slow">
    <p:push dir="r"/>
  </p:transition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37579631"/>
      </p:ext>
    </p:extLst>
  </p:cSld>
  <p:clrMapOvr>
    <a:masterClrMapping/>
  </p:clrMapOvr>
  <p:transition spd="slow">
    <p:push dir="r"/>
  </p:transition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7089796"/>
      </p:ext>
    </p:extLst>
  </p:cSld>
  <p:clrMapOvr>
    <a:masterClrMapping/>
  </p:clrMapOvr>
  <p:transition spd="slow">
    <p:push/>
  </p:transition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85942140"/>
      </p:ext>
    </p:extLst>
  </p:cSld>
  <p:clrMapOvr>
    <a:masterClrMapping/>
  </p:clrMapOvr>
  <p:transition spd="slow">
    <p:push/>
  </p:transition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28407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858245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71836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28662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0883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2282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90650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11735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35866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240600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579024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33548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77369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407136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6418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626331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98368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70707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42173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01912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40399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80936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43559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44421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08503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551642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849583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9578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27589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63914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701671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65549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252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58710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200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5286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6216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7470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16955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0657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337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908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22456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0965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60952057"/>
      </p:ext>
    </p:extLst>
  </p:cSld>
  <p:clrMapOvr>
    <a:masterClrMapping/>
  </p:clrMapOvr>
  <p:transition spd="slow">
    <p:push dir="u"/>
  </p:transition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03832058"/>
      </p:ext>
    </p:extLst>
  </p:cSld>
  <p:clrMapOvr>
    <a:masterClrMapping/>
  </p:clrMapOvr>
  <p:transition spd="slow">
    <p:push dir="u"/>
  </p:transition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580845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756338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37431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51129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62277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267611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797061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359722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575434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88376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9227962"/>
      </p:ext>
    </p:extLst>
  </p:cSld>
  <p:clrMapOvr>
    <a:masterClrMapping/>
  </p:clrMapOvr>
  <p:transition spd="slow">
    <p:push dir="r"/>
  </p:transition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8261388"/>
      </p:ext>
    </p:extLst>
  </p:cSld>
  <p:clrMapOvr>
    <a:masterClrMapping/>
  </p:clrMapOvr>
  <p:transition spd="slow">
    <p:push/>
  </p:transition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5221143"/>
      </p:ext>
    </p:extLst>
  </p:cSld>
  <p:clrMapOvr>
    <a:masterClrMapping/>
  </p:clrMapOvr>
  <p:transition spd="slow">
    <p:push dir="r"/>
  </p:transition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5752667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59" Type="http://schemas.openxmlformats.org/officeDocument/2006/relationships/slideLayout" Target="../slideLayouts/slideLayout159.xml"/><Relationship Id="rId170" Type="http://schemas.openxmlformats.org/officeDocument/2006/relationships/theme" Target="../theme/theme1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53" Type="http://schemas.openxmlformats.org/officeDocument/2006/relationships/slideLayout" Target="../slideLayouts/slideLayout53.xml"/><Relationship Id="rId74" Type="http://schemas.openxmlformats.org/officeDocument/2006/relationships/slideLayout" Target="../slideLayouts/slideLayout74.xml"/><Relationship Id="rId128" Type="http://schemas.openxmlformats.org/officeDocument/2006/relationships/slideLayout" Target="../slideLayouts/slideLayout128.xml"/><Relationship Id="rId149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5.xml"/><Relationship Id="rId95" Type="http://schemas.openxmlformats.org/officeDocument/2006/relationships/slideLayout" Target="../slideLayouts/slideLayout95.xml"/><Relationship Id="rId160" Type="http://schemas.openxmlformats.org/officeDocument/2006/relationships/slideLayout" Target="../slideLayouts/slideLayout160.xml"/><Relationship Id="rId22" Type="http://schemas.openxmlformats.org/officeDocument/2006/relationships/slideLayout" Target="../slideLayouts/slideLayout22.xml"/><Relationship Id="rId43" Type="http://schemas.openxmlformats.org/officeDocument/2006/relationships/slideLayout" Target="../slideLayouts/slideLayout43.xml"/><Relationship Id="rId64" Type="http://schemas.openxmlformats.org/officeDocument/2006/relationships/slideLayout" Target="../slideLayouts/slideLayout64.xml"/><Relationship Id="rId118" Type="http://schemas.openxmlformats.org/officeDocument/2006/relationships/slideLayout" Target="../slideLayouts/slideLayout118.xml"/><Relationship Id="rId139" Type="http://schemas.openxmlformats.org/officeDocument/2006/relationships/slideLayout" Target="../slideLayouts/slideLayout139.xml"/><Relationship Id="rId85" Type="http://schemas.openxmlformats.org/officeDocument/2006/relationships/slideLayout" Target="../slideLayouts/slideLayout85.xml"/><Relationship Id="rId150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2.xml"/><Relationship Id="rId33" Type="http://schemas.openxmlformats.org/officeDocument/2006/relationships/slideLayout" Target="../slideLayouts/slideLayout33.xml"/><Relationship Id="rId108" Type="http://schemas.openxmlformats.org/officeDocument/2006/relationships/slideLayout" Target="../slideLayouts/slideLayout108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45" Type="http://schemas.openxmlformats.org/officeDocument/2006/relationships/slideLayout" Target="../slideLayouts/slideLayout145.xml"/><Relationship Id="rId161" Type="http://schemas.openxmlformats.org/officeDocument/2006/relationships/slideLayout" Target="../slideLayouts/slideLayout161.xml"/><Relationship Id="rId166" Type="http://schemas.openxmlformats.org/officeDocument/2006/relationships/slideLayout" Target="../slideLayouts/slideLayout16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51" Type="http://schemas.openxmlformats.org/officeDocument/2006/relationships/slideLayout" Target="../slideLayouts/slideLayout151.xml"/><Relationship Id="rId156" Type="http://schemas.openxmlformats.org/officeDocument/2006/relationships/slideLayout" Target="../slideLayouts/slideLayout156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slideLayout" Target="../slideLayouts/slideLayout141.xml"/><Relationship Id="rId146" Type="http://schemas.openxmlformats.org/officeDocument/2006/relationships/slideLayout" Target="../slideLayouts/slideLayout146.xml"/><Relationship Id="rId167" Type="http://schemas.openxmlformats.org/officeDocument/2006/relationships/slideLayout" Target="../slideLayouts/slideLayout16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162" Type="http://schemas.openxmlformats.org/officeDocument/2006/relationships/slideLayout" Target="../slideLayouts/slideLayout16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157" Type="http://schemas.openxmlformats.org/officeDocument/2006/relationships/slideLayout" Target="../slideLayouts/slideLayout15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52" Type="http://schemas.openxmlformats.org/officeDocument/2006/relationships/slideLayout" Target="../slideLayouts/slideLayout15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147" Type="http://schemas.openxmlformats.org/officeDocument/2006/relationships/slideLayout" Target="../slideLayouts/slideLayout147.xml"/><Relationship Id="rId168" Type="http://schemas.openxmlformats.org/officeDocument/2006/relationships/slideLayout" Target="../slideLayouts/slideLayout16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142" Type="http://schemas.openxmlformats.org/officeDocument/2006/relationships/slideLayout" Target="../slideLayouts/slideLayout142.xml"/><Relationship Id="rId163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158" Type="http://schemas.openxmlformats.org/officeDocument/2006/relationships/slideLayout" Target="../slideLayouts/slideLayout15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3" Type="http://schemas.openxmlformats.org/officeDocument/2006/relationships/slideLayout" Target="../slideLayouts/slideLayout153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143" Type="http://schemas.openxmlformats.org/officeDocument/2006/relationships/slideLayout" Target="../slideLayouts/slideLayout143.xml"/><Relationship Id="rId148" Type="http://schemas.openxmlformats.org/officeDocument/2006/relationships/slideLayout" Target="../slideLayouts/slideLayout148.xml"/><Relationship Id="rId164" Type="http://schemas.openxmlformats.org/officeDocument/2006/relationships/slideLayout" Target="../slideLayouts/slideLayout164.xml"/><Relationship Id="rId169" Type="http://schemas.openxmlformats.org/officeDocument/2006/relationships/slideLayout" Target="../slideLayouts/slideLayout16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54" Type="http://schemas.openxmlformats.org/officeDocument/2006/relationships/slideLayout" Target="../slideLayouts/slideLayout154.xml"/><Relationship Id="rId16" Type="http://schemas.openxmlformats.org/officeDocument/2006/relationships/slideLayout" Target="../slideLayouts/slideLayout16.xml"/><Relationship Id="rId37" Type="http://schemas.openxmlformats.org/officeDocument/2006/relationships/slideLayout" Target="../slideLayouts/slideLayout37.xml"/><Relationship Id="rId58" Type="http://schemas.openxmlformats.org/officeDocument/2006/relationships/slideLayout" Target="../slideLayouts/slideLayout58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44" Type="http://schemas.openxmlformats.org/officeDocument/2006/relationships/slideLayout" Target="../slideLayouts/slideLayout144.xml"/><Relationship Id="rId90" Type="http://schemas.openxmlformats.org/officeDocument/2006/relationships/slideLayout" Target="../slideLayouts/slideLayout90.xml"/><Relationship Id="rId165" Type="http://schemas.openxmlformats.org/officeDocument/2006/relationships/slideLayout" Target="../slideLayouts/slideLayout165.xml"/><Relationship Id="rId27" Type="http://schemas.openxmlformats.org/officeDocument/2006/relationships/slideLayout" Target="../slideLayouts/slideLayout27.xml"/><Relationship Id="rId48" Type="http://schemas.openxmlformats.org/officeDocument/2006/relationships/slideLayout" Target="../slideLayouts/slideLayout48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34" Type="http://schemas.openxmlformats.org/officeDocument/2006/relationships/slideLayout" Target="../slideLayouts/slideLayout134.xml"/><Relationship Id="rId80" Type="http://schemas.openxmlformats.org/officeDocument/2006/relationships/slideLayout" Target="../slideLayouts/slideLayout80.xml"/><Relationship Id="rId155" Type="http://schemas.openxmlformats.org/officeDocument/2006/relationships/slideLayout" Target="../slideLayouts/slideLayout155.xml"/><Relationship Id="rId17" Type="http://schemas.openxmlformats.org/officeDocument/2006/relationships/slideLayout" Target="../slideLayouts/slideLayout17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24" Type="http://schemas.openxmlformats.org/officeDocument/2006/relationships/slideLayout" Target="../slideLayouts/slideLayout124.xml"/></Relationships>
</file>

<file path=ppt/slideMasters/_rels/slideMaster10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471.xml"/><Relationship Id="rId21" Type="http://schemas.openxmlformats.org/officeDocument/2006/relationships/slideLayout" Target="../slideLayouts/slideLayout1375.xml"/><Relationship Id="rId42" Type="http://schemas.openxmlformats.org/officeDocument/2006/relationships/slideLayout" Target="../slideLayouts/slideLayout1396.xml"/><Relationship Id="rId63" Type="http://schemas.openxmlformats.org/officeDocument/2006/relationships/slideLayout" Target="../slideLayouts/slideLayout1417.xml"/><Relationship Id="rId84" Type="http://schemas.openxmlformats.org/officeDocument/2006/relationships/slideLayout" Target="../slideLayouts/slideLayout1438.xml"/><Relationship Id="rId138" Type="http://schemas.openxmlformats.org/officeDocument/2006/relationships/slideLayout" Target="../slideLayouts/slideLayout1492.xml"/><Relationship Id="rId159" Type="http://schemas.openxmlformats.org/officeDocument/2006/relationships/slideLayout" Target="../slideLayouts/slideLayout1513.xml"/><Relationship Id="rId107" Type="http://schemas.openxmlformats.org/officeDocument/2006/relationships/slideLayout" Target="../slideLayouts/slideLayout1461.xml"/><Relationship Id="rId11" Type="http://schemas.openxmlformats.org/officeDocument/2006/relationships/slideLayout" Target="../slideLayouts/slideLayout1365.xml"/><Relationship Id="rId32" Type="http://schemas.openxmlformats.org/officeDocument/2006/relationships/slideLayout" Target="../slideLayouts/slideLayout1386.xml"/><Relationship Id="rId53" Type="http://schemas.openxmlformats.org/officeDocument/2006/relationships/slideLayout" Target="../slideLayouts/slideLayout1407.xml"/><Relationship Id="rId74" Type="http://schemas.openxmlformats.org/officeDocument/2006/relationships/slideLayout" Target="../slideLayouts/slideLayout1428.xml"/><Relationship Id="rId128" Type="http://schemas.openxmlformats.org/officeDocument/2006/relationships/slideLayout" Target="../slideLayouts/slideLayout1482.xml"/><Relationship Id="rId149" Type="http://schemas.openxmlformats.org/officeDocument/2006/relationships/slideLayout" Target="../slideLayouts/slideLayout1503.xml"/><Relationship Id="rId5" Type="http://schemas.openxmlformats.org/officeDocument/2006/relationships/slideLayout" Target="../slideLayouts/slideLayout1359.xml"/><Relationship Id="rId95" Type="http://schemas.openxmlformats.org/officeDocument/2006/relationships/slideLayout" Target="../slideLayouts/slideLayout1449.xml"/><Relationship Id="rId160" Type="http://schemas.openxmlformats.org/officeDocument/2006/relationships/slideLayout" Target="../slideLayouts/slideLayout1514.xml"/><Relationship Id="rId22" Type="http://schemas.openxmlformats.org/officeDocument/2006/relationships/slideLayout" Target="../slideLayouts/slideLayout1376.xml"/><Relationship Id="rId43" Type="http://schemas.openxmlformats.org/officeDocument/2006/relationships/slideLayout" Target="../slideLayouts/slideLayout1397.xml"/><Relationship Id="rId64" Type="http://schemas.openxmlformats.org/officeDocument/2006/relationships/slideLayout" Target="../slideLayouts/slideLayout1418.xml"/><Relationship Id="rId118" Type="http://schemas.openxmlformats.org/officeDocument/2006/relationships/slideLayout" Target="../slideLayouts/slideLayout1472.xml"/><Relationship Id="rId139" Type="http://schemas.openxmlformats.org/officeDocument/2006/relationships/slideLayout" Target="../slideLayouts/slideLayout1493.xml"/><Relationship Id="rId85" Type="http://schemas.openxmlformats.org/officeDocument/2006/relationships/slideLayout" Target="../slideLayouts/slideLayout1439.xml"/><Relationship Id="rId150" Type="http://schemas.openxmlformats.org/officeDocument/2006/relationships/slideLayout" Target="../slideLayouts/slideLayout1504.xml"/><Relationship Id="rId12" Type="http://schemas.openxmlformats.org/officeDocument/2006/relationships/slideLayout" Target="../slideLayouts/slideLayout1366.xml"/><Relationship Id="rId17" Type="http://schemas.openxmlformats.org/officeDocument/2006/relationships/slideLayout" Target="../slideLayouts/slideLayout1371.xml"/><Relationship Id="rId33" Type="http://schemas.openxmlformats.org/officeDocument/2006/relationships/slideLayout" Target="../slideLayouts/slideLayout1387.xml"/><Relationship Id="rId38" Type="http://schemas.openxmlformats.org/officeDocument/2006/relationships/slideLayout" Target="../slideLayouts/slideLayout1392.xml"/><Relationship Id="rId59" Type="http://schemas.openxmlformats.org/officeDocument/2006/relationships/slideLayout" Target="../slideLayouts/slideLayout1413.xml"/><Relationship Id="rId103" Type="http://schemas.openxmlformats.org/officeDocument/2006/relationships/slideLayout" Target="../slideLayouts/slideLayout1457.xml"/><Relationship Id="rId108" Type="http://schemas.openxmlformats.org/officeDocument/2006/relationships/slideLayout" Target="../slideLayouts/slideLayout1462.xml"/><Relationship Id="rId124" Type="http://schemas.openxmlformats.org/officeDocument/2006/relationships/slideLayout" Target="../slideLayouts/slideLayout1478.xml"/><Relationship Id="rId129" Type="http://schemas.openxmlformats.org/officeDocument/2006/relationships/slideLayout" Target="../slideLayouts/slideLayout1483.xml"/><Relationship Id="rId54" Type="http://schemas.openxmlformats.org/officeDocument/2006/relationships/slideLayout" Target="../slideLayouts/slideLayout1408.xml"/><Relationship Id="rId70" Type="http://schemas.openxmlformats.org/officeDocument/2006/relationships/slideLayout" Target="../slideLayouts/slideLayout1424.xml"/><Relationship Id="rId75" Type="http://schemas.openxmlformats.org/officeDocument/2006/relationships/slideLayout" Target="../slideLayouts/slideLayout1429.xml"/><Relationship Id="rId91" Type="http://schemas.openxmlformats.org/officeDocument/2006/relationships/slideLayout" Target="../slideLayouts/slideLayout1445.xml"/><Relationship Id="rId96" Type="http://schemas.openxmlformats.org/officeDocument/2006/relationships/slideLayout" Target="../slideLayouts/slideLayout1450.xml"/><Relationship Id="rId140" Type="http://schemas.openxmlformats.org/officeDocument/2006/relationships/slideLayout" Target="../slideLayouts/slideLayout1494.xml"/><Relationship Id="rId145" Type="http://schemas.openxmlformats.org/officeDocument/2006/relationships/slideLayout" Target="../slideLayouts/slideLayout1499.xml"/><Relationship Id="rId161" Type="http://schemas.openxmlformats.org/officeDocument/2006/relationships/slideLayout" Target="../slideLayouts/slideLayout1515.xml"/><Relationship Id="rId166" Type="http://schemas.openxmlformats.org/officeDocument/2006/relationships/slideLayout" Target="../slideLayouts/slideLayout1520.xml"/><Relationship Id="rId1" Type="http://schemas.openxmlformats.org/officeDocument/2006/relationships/slideLayout" Target="../slideLayouts/slideLayout1355.xml"/><Relationship Id="rId6" Type="http://schemas.openxmlformats.org/officeDocument/2006/relationships/slideLayout" Target="../slideLayouts/slideLayout1360.xml"/><Relationship Id="rId23" Type="http://schemas.openxmlformats.org/officeDocument/2006/relationships/slideLayout" Target="../slideLayouts/slideLayout1377.xml"/><Relationship Id="rId28" Type="http://schemas.openxmlformats.org/officeDocument/2006/relationships/slideLayout" Target="../slideLayouts/slideLayout1382.xml"/><Relationship Id="rId49" Type="http://schemas.openxmlformats.org/officeDocument/2006/relationships/slideLayout" Target="../slideLayouts/slideLayout1403.xml"/><Relationship Id="rId114" Type="http://schemas.openxmlformats.org/officeDocument/2006/relationships/slideLayout" Target="../slideLayouts/slideLayout1468.xml"/><Relationship Id="rId119" Type="http://schemas.openxmlformats.org/officeDocument/2006/relationships/slideLayout" Target="../slideLayouts/slideLayout1473.xml"/><Relationship Id="rId44" Type="http://schemas.openxmlformats.org/officeDocument/2006/relationships/slideLayout" Target="../slideLayouts/slideLayout1398.xml"/><Relationship Id="rId60" Type="http://schemas.openxmlformats.org/officeDocument/2006/relationships/slideLayout" Target="../slideLayouts/slideLayout1414.xml"/><Relationship Id="rId65" Type="http://schemas.openxmlformats.org/officeDocument/2006/relationships/slideLayout" Target="../slideLayouts/slideLayout1419.xml"/><Relationship Id="rId81" Type="http://schemas.openxmlformats.org/officeDocument/2006/relationships/slideLayout" Target="../slideLayouts/slideLayout1435.xml"/><Relationship Id="rId86" Type="http://schemas.openxmlformats.org/officeDocument/2006/relationships/slideLayout" Target="../slideLayouts/slideLayout1440.xml"/><Relationship Id="rId130" Type="http://schemas.openxmlformats.org/officeDocument/2006/relationships/slideLayout" Target="../slideLayouts/slideLayout1484.xml"/><Relationship Id="rId135" Type="http://schemas.openxmlformats.org/officeDocument/2006/relationships/slideLayout" Target="../slideLayouts/slideLayout1489.xml"/><Relationship Id="rId151" Type="http://schemas.openxmlformats.org/officeDocument/2006/relationships/slideLayout" Target="../slideLayouts/slideLayout1505.xml"/><Relationship Id="rId156" Type="http://schemas.openxmlformats.org/officeDocument/2006/relationships/slideLayout" Target="../slideLayouts/slideLayout1510.xml"/><Relationship Id="rId13" Type="http://schemas.openxmlformats.org/officeDocument/2006/relationships/slideLayout" Target="../slideLayouts/slideLayout1367.xml"/><Relationship Id="rId18" Type="http://schemas.openxmlformats.org/officeDocument/2006/relationships/slideLayout" Target="../slideLayouts/slideLayout1372.xml"/><Relationship Id="rId39" Type="http://schemas.openxmlformats.org/officeDocument/2006/relationships/slideLayout" Target="../slideLayouts/slideLayout1393.xml"/><Relationship Id="rId109" Type="http://schemas.openxmlformats.org/officeDocument/2006/relationships/slideLayout" Target="../slideLayouts/slideLayout1463.xml"/><Relationship Id="rId34" Type="http://schemas.openxmlformats.org/officeDocument/2006/relationships/slideLayout" Target="../slideLayouts/slideLayout1388.xml"/><Relationship Id="rId50" Type="http://schemas.openxmlformats.org/officeDocument/2006/relationships/slideLayout" Target="../slideLayouts/slideLayout1404.xml"/><Relationship Id="rId55" Type="http://schemas.openxmlformats.org/officeDocument/2006/relationships/slideLayout" Target="../slideLayouts/slideLayout1409.xml"/><Relationship Id="rId76" Type="http://schemas.openxmlformats.org/officeDocument/2006/relationships/slideLayout" Target="../slideLayouts/slideLayout1430.xml"/><Relationship Id="rId97" Type="http://schemas.openxmlformats.org/officeDocument/2006/relationships/slideLayout" Target="../slideLayouts/slideLayout1451.xml"/><Relationship Id="rId104" Type="http://schemas.openxmlformats.org/officeDocument/2006/relationships/slideLayout" Target="../slideLayouts/slideLayout1458.xml"/><Relationship Id="rId120" Type="http://schemas.openxmlformats.org/officeDocument/2006/relationships/slideLayout" Target="../slideLayouts/slideLayout1474.xml"/><Relationship Id="rId125" Type="http://schemas.openxmlformats.org/officeDocument/2006/relationships/slideLayout" Target="../slideLayouts/slideLayout1479.xml"/><Relationship Id="rId141" Type="http://schemas.openxmlformats.org/officeDocument/2006/relationships/slideLayout" Target="../slideLayouts/slideLayout1495.xml"/><Relationship Id="rId146" Type="http://schemas.openxmlformats.org/officeDocument/2006/relationships/slideLayout" Target="../slideLayouts/slideLayout1500.xml"/><Relationship Id="rId167" Type="http://schemas.openxmlformats.org/officeDocument/2006/relationships/slideLayout" Target="../slideLayouts/slideLayout1521.xml"/><Relationship Id="rId7" Type="http://schemas.openxmlformats.org/officeDocument/2006/relationships/slideLayout" Target="../slideLayouts/slideLayout1361.xml"/><Relationship Id="rId71" Type="http://schemas.openxmlformats.org/officeDocument/2006/relationships/slideLayout" Target="../slideLayouts/slideLayout1425.xml"/><Relationship Id="rId92" Type="http://schemas.openxmlformats.org/officeDocument/2006/relationships/slideLayout" Target="../slideLayouts/slideLayout1446.xml"/><Relationship Id="rId162" Type="http://schemas.openxmlformats.org/officeDocument/2006/relationships/slideLayout" Target="../slideLayouts/slideLayout1516.xml"/><Relationship Id="rId2" Type="http://schemas.openxmlformats.org/officeDocument/2006/relationships/slideLayout" Target="../slideLayouts/slideLayout1356.xml"/><Relationship Id="rId29" Type="http://schemas.openxmlformats.org/officeDocument/2006/relationships/slideLayout" Target="../slideLayouts/slideLayout1383.xml"/><Relationship Id="rId24" Type="http://schemas.openxmlformats.org/officeDocument/2006/relationships/slideLayout" Target="../slideLayouts/slideLayout1378.xml"/><Relationship Id="rId40" Type="http://schemas.openxmlformats.org/officeDocument/2006/relationships/slideLayout" Target="../slideLayouts/slideLayout1394.xml"/><Relationship Id="rId45" Type="http://schemas.openxmlformats.org/officeDocument/2006/relationships/slideLayout" Target="../slideLayouts/slideLayout1399.xml"/><Relationship Id="rId66" Type="http://schemas.openxmlformats.org/officeDocument/2006/relationships/slideLayout" Target="../slideLayouts/slideLayout1420.xml"/><Relationship Id="rId87" Type="http://schemas.openxmlformats.org/officeDocument/2006/relationships/slideLayout" Target="../slideLayouts/slideLayout1441.xml"/><Relationship Id="rId110" Type="http://schemas.openxmlformats.org/officeDocument/2006/relationships/slideLayout" Target="../slideLayouts/slideLayout1464.xml"/><Relationship Id="rId115" Type="http://schemas.openxmlformats.org/officeDocument/2006/relationships/slideLayout" Target="../slideLayouts/slideLayout1469.xml"/><Relationship Id="rId131" Type="http://schemas.openxmlformats.org/officeDocument/2006/relationships/slideLayout" Target="../slideLayouts/slideLayout1485.xml"/><Relationship Id="rId136" Type="http://schemas.openxmlformats.org/officeDocument/2006/relationships/slideLayout" Target="../slideLayouts/slideLayout1490.xml"/><Relationship Id="rId157" Type="http://schemas.openxmlformats.org/officeDocument/2006/relationships/slideLayout" Target="../slideLayouts/slideLayout1511.xml"/><Relationship Id="rId61" Type="http://schemas.openxmlformats.org/officeDocument/2006/relationships/slideLayout" Target="../slideLayouts/slideLayout1415.xml"/><Relationship Id="rId82" Type="http://schemas.openxmlformats.org/officeDocument/2006/relationships/slideLayout" Target="../slideLayouts/slideLayout1436.xml"/><Relationship Id="rId152" Type="http://schemas.openxmlformats.org/officeDocument/2006/relationships/slideLayout" Target="../slideLayouts/slideLayout1506.xml"/><Relationship Id="rId19" Type="http://schemas.openxmlformats.org/officeDocument/2006/relationships/slideLayout" Target="../slideLayouts/slideLayout1373.xml"/><Relationship Id="rId14" Type="http://schemas.openxmlformats.org/officeDocument/2006/relationships/slideLayout" Target="../slideLayouts/slideLayout1368.xml"/><Relationship Id="rId30" Type="http://schemas.openxmlformats.org/officeDocument/2006/relationships/slideLayout" Target="../slideLayouts/slideLayout1384.xml"/><Relationship Id="rId35" Type="http://schemas.openxmlformats.org/officeDocument/2006/relationships/slideLayout" Target="../slideLayouts/slideLayout1389.xml"/><Relationship Id="rId56" Type="http://schemas.openxmlformats.org/officeDocument/2006/relationships/slideLayout" Target="../slideLayouts/slideLayout1410.xml"/><Relationship Id="rId77" Type="http://schemas.openxmlformats.org/officeDocument/2006/relationships/slideLayout" Target="../slideLayouts/slideLayout1431.xml"/><Relationship Id="rId100" Type="http://schemas.openxmlformats.org/officeDocument/2006/relationships/slideLayout" Target="../slideLayouts/slideLayout1454.xml"/><Relationship Id="rId105" Type="http://schemas.openxmlformats.org/officeDocument/2006/relationships/slideLayout" Target="../slideLayouts/slideLayout1459.xml"/><Relationship Id="rId126" Type="http://schemas.openxmlformats.org/officeDocument/2006/relationships/slideLayout" Target="../slideLayouts/slideLayout1480.xml"/><Relationship Id="rId147" Type="http://schemas.openxmlformats.org/officeDocument/2006/relationships/slideLayout" Target="../slideLayouts/slideLayout1501.xml"/><Relationship Id="rId168" Type="http://schemas.openxmlformats.org/officeDocument/2006/relationships/theme" Target="../theme/theme10.xml"/><Relationship Id="rId8" Type="http://schemas.openxmlformats.org/officeDocument/2006/relationships/slideLayout" Target="../slideLayouts/slideLayout1362.xml"/><Relationship Id="rId51" Type="http://schemas.openxmlformats.org/officeDocument/2006/relationships/slideLayout" Target="../slideLayouts/slideLayout1405.xml"/><Relationship Id="rId72" Type="http://schemas.openxmlformats.org/officeDocument/2006/relationships/slideLayout" Target="../slideLayouts/slideLayout1426.xml"/><Relationship Id="rId93" Type="http://schemas.openxmlformats.org/officeDocument/2006/relationships/slideLayout" Target="../slideLayouts/slideLayout1447.xml"/><Relationship Id="rId98" Type="http://schemas.openxmlformats.org/officeDocument/2006/relationships/slideLayout" Target="../slideLayouts/slideLayout1452.xml"/><Relationship Id="rId121" Type="http://schemas.openxmlformats.org/officeDocument/2006/relationships/slideLayout" Target="../slideLayouts/slideLayout1475.xml"/><Relationship Id="rId142" Type="http://schemas.openxmlformats.org/officeDocument/2006/relationships/slideLayout" Target="../slideLayouts/slideLayout1496.xml"/><Relationship Id="rId163" Type="http://schemas.openxmlformats.org/officeDocument/2006/relationships/slideLayout" Target="../slideLayouts/slideLayout1517.xml"/><Relationship Id="rId3" Type="http://schemas.openxmlformats.org/officeDocument/2006/relationships/slideLayout" Target="../slideLayouts/slideLayout1357.xml"/><Relationship Id="rId25" Type="http://schemas.openxmlformats.org/officeDocument/2006/relationships/slideLayout" Target="../slideLayouts/slideLayout1379.xml"/><Relationship Id="rId46" Type="http://schemas.openxmlformats.org/officeDocument/2006/relationships/slideLayout" Target="../slideLayouts/slideLayout1400.xml"/><Relationship Id="rId67" Type="http://schemas.openxmlformats.org/officeDocument/2006/relationships/slideLayout" Target="../slideLayouts/slideLayout1421.xml"/><Relationship Id="rId116" Type="http://schemas.openxmlformats.org/officeDocument/2006/relationships/slideLayout" Target="../slideLayouts/slideLayout1470.xml"/><Relationship Id="rId137" Type="http://schemas.openxmlformats.org/officeDocument/2006/relationships/slideLayout" Target="../slideLayouts/slideLayout1491.xml"/><Relationship Id="rId158" Type="http://schemas.openxmlformats.org/officeDocument/2006/relationships/slideLayout" Target="../slideLayouts/slideLayout1512.xml"/><Relationship Id="rId20" Type="http://schemas.openxmlformats.org/officeDocument/2006/relationships/slideLayout" Target="../slideLayouts/slideLayout1374.xml"/><Relationship Id="rId41" Type="http://schemas.openxmlformats.org/officeDocument/2006/relationships/slideLayout" Target="../slideLayouts/slideLayout1395.xml"/><Relationship Id="rId62" Type="http://schemas.openxmlformats.org/officeDocument/2006/relationships/slideLayout" Target="../slideLayouts/slideLayout1416.xml"/><Relationship Id="rId83" Type="http://schemas.openxmlformats.org/officeDocument/2006/relationships/slideLayout" Target="../slideLayouts/slideLayout1437.xml"/><Relationship Id="rId88" Type="http://schemas.openxmlformats.org/officeDocument/2006/relationships/slideLayout" Target="../slideLayouts/slideLayout1442.xml"/><Relationship Id="rId111" Type="http://schemas.openxmlformats.org/officeDocument/2006/relationships/slideLayout" Target="../slideLayouts/slideLayout1465.xml"/><Relationship Id="rId132" Type="http://schemas.openxmlformats.org/officeDocument/2006/relationships/slideLayout" Target="../slideLayouts/slideLayout1486.xml"/><Relationship Id="rId153" Type="http://schemas.openxmlformats.org/officeDocument/2006/relationships/slideLayout" Target="../slideLayouts/slideLayout1507.xml"/><Relationship Id="rId15" Type="http://schemas.openxmlformats.org/officeDocument/2006/relationships/slideLayout" Target="../slideLayouts/slideLayout1369.xml"/><Relationship Id="rId36" Type="http://schemas.openxmlformats.org/officeDocument/2006/relationships/slideLayout" Target="../slideLayouts/slideLayout1390.xml"/><Relationship Id="rId57" Type="http://schemas.openxmlformats.org/officeDocument/2006/relationships/slideLayout" Target="../slideLayouts/slideLayout1411.xml"/><Relationship Id="rId106" Type="http://schemas.openxmlformats.org/officeDocument/2006/relationships/slideLayout" Target="../slideLayouts/slideLayout1460.xml"/><Relationship Id="rId127" Type="http://schemas.openxmlformats.org/officeDocument/2006/relationships/slideLayout" Target="../slideLayouts/slideLayout1481.xml"/><Relationship Id="rId10" Type="http://schemas.openxmlformats.org/officeDocument/2006/relationships/slideLayout" Target="../slideLayouts/slideLayout1364.xml"/><Relationship Id="rId31" Type="http://schemas.openxmlformats.org/officeDocument/2006/relationships/slideLayout" Target="../slideLayouts/slideLayout1385.xml"/><Relationship Id="rId52" Type="http://schemas.openxmlformats.org/officeDocument/2006/relationships/slideLayout" Target="../slideLayouts/slideLayout1406.xml"/><Relationship Id="rId73" Type="http://schemas.openxmlformats.org/officeDocument/2006/relationships/slideLayout" Target="../slideLayouts/slideLayout1427.xml"/><Relationship Id="rId78" Type="http://schemas.openxmlformats.org/officeDocument/2006/relationships/slideLayout" Target="../slideLayouts/slideLayout1432.xml"/><Relationship Id="rId94" Type="http://schemas.openxmlformats.org/officeDocument/2006/relationships/slideLayout" Target="../slideLayouts/slideLayout1448.xml"/><Relationship Id="rId99" Type="http://schemas.openxmlformats.org/officeDocument/2006/relationships/slideLayout" Target="../slideLayouts/slideLayout1453.xml"/><Relationship Id="rId101" Type="http://schemas.openxmlformats.org/officeDocument/2006/relationships/slideLayout" Target="../slideLayouts/slideLayout1455.xml"/><Relationship Id="rId122" Type="http://schemas.openxmlformats.org/officeDocument/2006/relationships/slideLayout" Target="../slideLayouts/slideLayout1476.xml"/><Relationship Id="rId143" Type="http://schemas.openxmlformats.org/officeDocument/2006/relationships/slideLayout" Target="../slideLayouts/slideLayout1497.xml"/><Relationship Id="rId148" Type="http://schemas.openxmlformats.org/officeDocument/2006/relationships/slideLayout" Target="../slideLayouts/slideLayout1502.xml"/><Relationship Id="rId164" Type="http://schemas.openxmlformats.org/officeDocument/2006/relationships/slideLayout" Target="../slideLayouts/slideLayout1518.xml"/><Relationship Id="rId4" Type="http://schemas.openxmlformats.org/officeDocument/2006/relationships/slideLayout" Target="../slideLayouts/slideLayout1358.xml"/><Relationship Id="rId9" Type="http://schemas.openxmlformats.org/officeDocument/2006/relationships/slideLayout" Target="../slideLayouts/slideLayout1363.xml"/><Relationship Id="rId26" Type="http://schemas.openxmlformats.org/officeDocument/2006/relationships/slideLayout" Target="../slideLayouts/slideLayout1380.xml"/><Relationship Id="rId47" Type="http://schemas.openxmlformats.org/officeDocument/2006/relationships/slideLayout" Target="../slideLayouts/slideLayout1401.xml"/><Relationship Id="rId68" Type="http://schemas.openxmlformats.org/officeDocument/2006/relationships/slideLayout" Target="../slideLayouts/slideLayout1422.xml"/><Relationship Id="rId89" Type="http://schemas.openxmlformats.org/officeDocument/2006/relationships/slideLayout" Target="../slideLayouts/slideLayout1443.xml"/><Relationship Id="rId112" Type="http://schemas.openxmlformats.org/officeDocument/2006/relationships/slideLayout" Target="../slideLayouts/slideLayout1466.xml"/><Relationship Id="rId133" Type="http://schemas.openxmlformats.org/officeDocument/2006/relationships/slideLayout" Target="../slideLayouts/slideLayout1487.xml"/><Relationship Id="rId154" Type="http://schemas.openxmlformats.org/officeDocument/2006/relationships/slideLayout" Target="../slideLayouts/slideLayout1508.xml"/><Relationship Id="rId16" Type="http://schemas.openxmlformats.org/officeDocument/2006/relationships/slideLayout" Target="../slideLayouts/slideLayout1370.xml"/><Relationship Id="rId37" Type="http://schemas.openxmlformats.org/officeDocument/2006/relationships/slideLayout" Target="../slideLayouts/slideLayout1391.xml"/><Relationship Id="rId58" Type="http://schemas.openxmlformats.org/officeDocument/2006/relationships/slideLayout" Target="../slideLayouts/slideLayout1412.xml"/><Relationship Id="rId79" Type="http://schemas.openxmlformats.org/officeDocument/2006/relationships/slideLayout" Target="../slideLayouts/slideLayout1433.xml"/><Relationship Id="rId102" Type="http://schemas.openxmlformats.org/officeDocument/2006/relationships/slideLayout" Target="../slideLayouts/slideLayout1456.xml"/><Relationship Id="rId123" Type="http://schemas.openxmlformats.org/officeDocument/2006/relationships/slideLayout" Target="../slideLayouts/slideLayout1477.xml"/><Relationship Id="rId144" Type="http://schemas.openxmlformats.org/officeDocument/2006/relationships/slideLayout" Target="../slideLayouts/slideLayout1498.xml"/><Relationship Id="rId90" Type="http://schemas.openxmlformats.org/officeDocument/2006/relationships/slideLayout" Target="../slideLayouts/slideLayout1444.xml"/><Relationship Id="rId165" Type="http://schemas.openxmlformats.org/officeDocument/2006/relationships/slideLayout" Target="../slideLayouts/slideLayout1519.xml"/><Relationship Id="rId27" Type="http://schemas.openxmlformats.org/officeDocument/2006/relationships/slideLayout" Target="../slideLayouts/slideLayout1381.xml"/><Relationship Id="rId48" Type="http://schemas.openxmlformats.org/officeDocument/2006/relationships/slideLayout" Target="../slideLayouts/slideLayout1402.xml"/><Relationship Id="rId69" Type="http://schemas.openxmlformats.org/officeDocument/2006/relationships/slideLayout" Target="../slideLayouts/slideLayout1423.xml"/><Relationship Id="rId113" Type="http://schemas.openxmlformats.org/officeDocument/2006/relationships/slideLayout" Target="../slideLayouts/slideLayout1467.xml"/><Relationship Id="rId134" Type="http://schemas.openxmlformats.org/officeDocument/2006/relationships/slideLayout" Target="../slideLayouts/slideLayout1488.xml"/><Relationship Id="rId80" Type="http://schemas.openxmlformats.org/officeDocument/2006/relationships/slideLayout" Target="../slideLayouts/slideLayout1434.xml"/><Relationship Id="rId155" Type="http://schemas.openxmlformats.org/officeDocument/2006/relationships/slideLayout" Target="../slideLayouts/slideLayout1509.xml"/></Relationships>
</file>

<file path=ppt/slideMasters/_rels/slideMaster1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638.xml"/><Relationship Id="rId21" Type="http://schemas.openxmlformats.org/officeDocument/2006/relationships/slideLayout" Target="../slideLayouts/slideLayout1542.xml"/><Relationship Id="rId42" Type="http://schemas.openxmlformats.org/officeDocument/2006/relationships/slideLayout" Target="../slideLayouts/slideLayout1563.xml"/><Relationship Id="rId63" Type="http://schemas.openxmlformats.org/officeDocument/2006/relationships/slideLayout" Target="../slideLayouts/slideLayout1584.xml"/><Relationship Id="rId84" Type="http://schemas.openxmlformats.org/officeDocument/2006/relationships/slideLayout" Target="../slideLayouts/slideLayout1605.xml"/><Relationship Id="rId138" Type="http://schemas.openxmlformats.org/officeDocument/2006/relationships/slideLayout" Target="../slideLayouts/slideLayout1659.xml"/><Relationship Id="rId159" Type="http://schemas.openxmlformats.org/officeDocument/2006/relationships/slideLayout" Target="../slideLayouts/slideLayout1680.xml"/><Relationship Id="rId107" Type="http://schemas.openxmlformats.org/officeDocument/2006/relationships/slideLayout" Target="../slideLayouts/slideLayout1628.xml"/><Relationship Id="rId11" Type="http://schemas.openxmlformats.org/officeDocument/2006/relationships/slideLayout" Target="../slideLayouts/slideLayout1532.xml"/><Relationship Id="rId32" Type="http://schemas.openxmlformats.org/officeDocument/2006/relationships/slideLayout" Target="../slideLayouts/slideLayout1553.xml"/><Relationship Id="rId53" Type="http://schemas.openxmlformats.org/officeDocument/2006/relationships/slideLayout" Target="../slideLayouts/slideLayout1574.xml"/><Relationship Id="rId74" Type="http://schemas.openxmlformats.org/officeDocument/2006/relationships/slideLayout" Target="../slideLayouts/slideLayout1595.xml"/><Relationship Id="rId128" Type="http://schemas.openxmlformats.org/officeDocument/2006/relationships/slideLayout" Target="../slideLayouts/slideLayout1649.xml"/><Relationship Id="rId149" Type="http://schemas.openxmlformats.org/officeDocument/2006/relationships/slideLayout" Target="../slideLayouts/slideLayout1670.xml"/><Relationship Id="rId5" Type="http://schemas.openxmlformats.org/officeDocument/2006/relationships/slideLayout" Target="../slideLayouts/slideLayout1526.xml"/><Relationship Id="rId95" Type="http://schemas.openxmlformats.org/officeDocument/2006/relationships/slideLayout" Target="../slideLayouts/slideLayout1616.xml"/><Relationship Id="rId160" Type="http://schemas.openxmlformats.org/officeDocument/2006/relationships/slideLayout" Target="../slideLayouts/slideLayout1681.xml"/><Relationship Id="rId22" Type="http://schemas.openxmlformats.org/officeDocument/2006/relationships/slideLayout" Target="../slideLayouts/slideLayout1543.xml"/><Relationship Id="rId43" Type="http://schemas.openxmlformats.org/officeDocument/2006/relationships/slideLayout" Target="../slideLayouts/slideLayout1564.xml"/><Relationship Id="rId64" Type="http://schemas.openxmlformats.org/officeDocument/2006/relationships/slideLayout" Target="../slideLayouts/slideLayout1585.xml"/><Relationship Id="rId118" Type="http://schemas.openxmlformats.org/officeDocument/2006/relationships/slideLayout" Target="../slideLayouts/slideLayout1639.xml"/><Relationship Id="rId139" Type="http://schemas.openxmlformats.org/officeDocument/2006/relationships/slideLayout" Target="../slideLayouts/slideLayout1660.xml"/><Relationship Id="rId85" Type="http://schemas.openxmlformats.org/officeDocument/2006/relationships/slideLayout" Target="../slideLayouts/slideLayout1606.xml"/><Relationship Id="rId150" Type="http://schemas.openxmlformats.org/officeDocument/2006/relationships/slideLayout" Target="../slideLayouts/slideLayout1671.xml"/><Relationship Id="rId12" Type="http://schemas.openxmlformats.org/officeDocument/2006/relationships/slideLayout" Target="../slideLayouts/slideLayout1533.xml"/><Relationship Id="rId33" Type="http://schemas.openxmlformats.org/officeDocument/2006/relationships/slideLayout" Target="../slideLayouts/slideLayout1554.xml"/><Relationship Id="rId108" Type="http://schemas.openxmlformats.org/officeDocument/2006/relationships/slideLayout" Target="../slideLayouts/slideLayout1629.xml"/><Relationship Id="rId129" Type="http://schemas.openxmlformats.org/officeDocument/2006/relationships/slideLayout" Target="../slideLayouts/slideLayout1650.xml"/><Relationship Id="rId54" Type="http://schemas.openxmlformats.org/officeDocument/2006/relationships/slideLayout" Target="../slideLayouts/slideLayout1575.xml"/><Relationship Id="rId70" Type="http://schemas.openxmlformats.org/officeDocument/2006/relationships/slideLayout" Target="../slideLayouts/slideLayout1591.xml"/><Relationship Id="rId75" Type="http://schemas.openxmlformats.org/officeDocument/2006/relationships/slideLayout" Target="../slideLayouts/slideLayout1596.xml"/><Relationship Id="rId91" Type="http://schemas.openxmlformats.org/officeDocument/2006/relationships/slideLayout" Target="../slideLayouts/slideLayout1612.xml"/><Relationship Id="rId96" Type="http://schemas.openxmlformats.org/officeDocument/2006/relationships/slideLayout" Target="../slideLayouts/slideLayout1617.xml"/><Relationship Id="rId140" Type="http://schemas.openxmlformats.org/officeDocument/2006/relationships/slideLayout" Target="../slideLayouts/slideLayout1661.xml"/><Relationship Id="rId145" Type="http://schemas.openxmlformats.org/officeDocument/2006/relationships/slideLayout" Target="../slideLayouts/slideLayout1666.xml"/><Relationship Id="rId161" Type="http://schemas.openxmlformats.org/officeDocument/2006/relationships/slideLayout" Target="../slideLayouts/slideLayout1682.xml"/><Relationship Id="rId166" Type="http://schemas.openxmlformats.org/officeDocument/2006/relationships/slideLayout" Target="../slideLayouts/slideLayout1687.xml"/><Relationship Id="rId1" Type="http://schemas.openxmlformats.org/officeDocument/2006/relationships/slideLayout" Target="../slideLayouts/slideLayout1522.xml"/><Relationship Id="rId6" Type="http://schemas.openxmlformats.org/officeDocument/2006/relationships/slideLayout" Target="../slideLayouts/slideLayout1527.xml"/><Relationship Id="rId23" Type="http://schemas.openxmlformats.org/officeDocument/2006/relationships/slideLayout" Target="../slideLayouts/slideLayout1544.xml"/><Relationship Id="rId28" Type="http://schemas.openxmlformats.org/officeDocument/2006/relationships/slideLayout" Target="../slideLayouts/slideLayout1549.xml"/><Relationship Id="rId49" Type="http://schemas.openxmlformats.org/officeDocument/2006/relationships/slideLayout" Target="../slideLayouts/slideLayout1570.xml"/><Relationship Id="rId114" Type="http://schemas.openxmlformats.org/officeDocument/2006/relationships/slideLayout" Target="../slideLayouts/slideLayout1635.xml"/><Relationship Id="rId119" Type="http://schemas.openxmlformats.org/officeDocument/2006/relationships/slideLayout" Target="../slideLayouts/slideLayout1640.xml"/><Relationship Id="rId44" Type="http://schemas.openxmlformats.org/officeDocument/2006/relationships/slideLayout" Target="../slideLayouts/slideLayout1565.xml"/><Relationship Id="rId60" Type="http://schemas.openxmlformats.org/officeDocument/2006/relationships/slideLayout" Target="../slideLayouts/slideLayout1581.xml"/><Relationship Id="rId65" Type="http://schemas.openxmlformats.org/officeDocument/2006/relationships/slideLayout" Target="../slideLayouts/slideLayout1586.xml"/><Relationship Id="rId81" Type="http://schemas.openxmlformats.org/officeDocument/2006/relationships/slideLayout" Target="../slideLayouts/slideLayout1602.xml"/><Relationship Id="rId86" Type="http://schemas.openxmlformats.org/officeDocument/2006/relationships/slideLayout" Target="../slideLayouts/slideLayout1607.xml"/><Relationship Id="rId130" Type="http://schemas.openxmlformats.org/officeDocument/2006/relationships/slideLayout" Target="../slideLayouts/slideLayout1651.xml"/><Relationship Id="rId135" Type="http://schemas.openxmlformats.org/officeDocument/2006/relationships/slideLayout" Target="../slideLayouts/slideLayout1656.xml"/><Relationship Id="rId151" Type="http://schemas.openxmlformats.org/officeDocument/2006/relationships/slideLayout" Target="../slideLayouts/slideLayout1672.xml"/><Relationship Id="rId156" Type="http://schemas.openxmlformats.org/officeDocument/2006/relationships/slideLayout" Target="../slideLayouts/slideLayout1677.xml"/><Relationship Id="rId13" Type="http://schemas.openxmlformats.org/officeDocument/2006/relationships/slideLayout" Target="../slideLayouts/slideLayout1534.xml"/><Relationship Id="rId18" Type="http://schemas.openxmlformats.org/officeDocument/2006/relationships/slideLayout" Target="../slideLayouts/slideLayout1539.xml"/><Relationship Id="rId39" Type="http://schemas.openxmlformats.org/officeDocument/2006/relationships/slideLayout" Target="../slideLayouts/slideLayout1560.xml"/><Relationship Id="rId109" Type="http://schemas.openxmlformats.org/officeDocument/2006/relationships/slideLayout" Target="../slideLayouts/slideLayout1630.xml"/><Relationship Id="rId34" Type="http://schemas.openxmlformats.org/officeDocument/2006/relationships/slideLayout" Target="../slideLayouts/slideLayout1555.xml"/><Relationship Id="rId50" Type="http://schemas.openxmlformats.org/officeDocument/2006/relationships/slideLayout" Target="../slideLayouts/slideLayout1571.xml"/><Relationship Id="rId55" Type="http://schemas.openxmlformats.org/officeDocument/2006/relationships/slideLayout" Target="../slideLayouts/slideLayout1576.xml"/><Relationship Id="rId76" Type="http://schemas.openxmlformats.org/officeDocument/2006/relationships/slideLayout" Target="../slideLayouts/slideLayout1597.xml"/><Relationship Id="rId97" Type="http://schemas.openxmlformats.org/officeDocument/2006/relationships/slideLayout" Target="../slideLayouts/slideLayout1618.xml"/><Relationship Id="rId104" Type="http://schemas.openxmlformats.org/officeDocument/2006/relationships/slideLayout" Target="../slideLayouts/slideLayout1625.xml"/><Relationship Id="rId120" Type="http://schemas.openxmlformats.org/officeDocument/2006/relationships/slideLayout" Target="../slideLayouts/slideLayout1641.xml"/><Relationship Id="rId125" Type="http://schemas.openxmlformats.org/officeDocument/2006/relationships/slideLayout" Target="../slideLayouts/slideLayout1646.xml"/><Relationship Id="rId141" Type="http://schemas.openxmlformats.org/officeDocument/2006/relationships/slideLayout" Target="../slideLayouts/slideLayout1662.xml"/><Relationship Id="rId146" Type="http://schemas.openxmlformats.org/officeDocument/2006/relationships/slideLayout" Target="../slideLayouts/slideLayout1667.xml"/><Relationship Id="rId167" Type="http://schemas.openxmlformats.org/officeDocument/2006/relationships/slideLayout" Target="../slideLayouts/slideLayout1688.xml"/><Relationship Id="rId7" Type="http://schemas.openxmlformats.org/officeDocument/2006/relationships/slideLayout" Target="../slideLayouts/slideLayout1528.xml"/><Relationship Id="rId71" Type="http://schemas.openxmlformats.org/officeDocument/2006/relationships/slideLayout" Target="../slideLayouts/slideLayout1592.xml"/><Relationship Id="rId92" Type="http://schemas.openxmlformats.org/officeDocument/2006/relationships/slideLayout" Target="../slideLayouts/slideLayout1613.xml"/><Relationship Id="rId162" Type="http://schemas.openxmlformats.org/officeDocument/2006/relationships/slideLayout" Target="../slideLayouts/slideLayout1683.xml"/><Relationship Id="rId2" Type="http://schemas.openxmlformats.org/officeDocument/2006/relationships/slideLayout" Target="../slideLayouts/slideLayout1523.xml"/><Relationship Id="rId29" Type="http://schemas.openxmlformats.org/officeDocument/2006/relationships/slideLayout" Target="../slideLayouts/slideLayout1550.xml"/><Relationship Id="rId24" Type="http://schemas.openxmlformats.org/officeDocument/2006/relationships/slideLayout" Target="../slideLayouts/slideLayout1545.xml"/><Relationship Id="rId40" Type="http://schemas.openxmlformats.org/officeDocument/2006/relationships/slideLayout" Target="../slideLayouts/slideLayout1561.xml"/><Relationship Id="rId45" Type="http://schemas.openxmlformats.org/officeDocument/2006/relationships/slideLayout" Target="../slideLayouts/slideLayout1566.xml"/><Relationship Id="rId66" Type="http://schemas.openxmlformats.org/officeDocument/2006/relationships/slideLayout" Target="../slideLayouts/slideLayout1587.xml"/><Relationship Id="rId87" Type="http://schemas.openxmlformats.org/officeDocument/2006/relationships/slideLayout" Target="../slideLayouts/slideLayout1608.xml"/><Relationship Id="rId110" Type="http://schemas.openxmlformats.org/officeDocument/2006/relationships/slideLayout" Target="../slideLayouts/slideLayout1631.xml"/><Relationship Id="rId115" Type="http://schemas.openxmlformats.org/officeDocument/2006/relationships/slideLayout" Target="../slideLayouts/slideLayout1636.xml"/><Relationship Id="rId131" Type="http://schemas.openxmlformats.org/officeDocument/2006/relationships/slideLayout" Target="../slideLayouts/slideLayout1652.xml"/><Relationship Id="rId136" Type="http://schemas.openxmlformats.org/officeDocument/2006/relationships/slideLayout" Target="../slideLayouts/slideLayout1657.xml"/><Relationship Id="rId157" Type="http://schemas.openxmlformats.org/officeDocument/2006/relationships/slideLayout" Target="../slideLayouts/slideLayout1678.xml"/><Relationship Id="rId61" Type="http://schemas.openxmlformats.org/officeDocument/2006/relationships/slideLayout" Target="../slideLayouts/slideLayout1582.xml"/><Relationship Id="rId82" Type="http://schemas.openxmlformats.org/officeDocument/2006/relationships/slideLayout" Target="../slideLayouts/slideLayout1603.xml"/><Relationship Id="rId152" Type="http://schemas.openxmlformats.org/officeDocument/2006/relationships/slideLayout" Target="../slideLayouts/slideLayout1673.xml"/><Relationship Id="rId19" Type="http://schemas.openxmlformats.org/officeDocument/2006/relationships/slideLayout" Target="../slideLayouts/slideLayout1540.xml"/><Relationship Id="rId14" Type="http://schemas.openxmlformats.org/officeDocument/2006/relationships/slideLayout" Target="../slideLayouts/slideLayout1535.xml"/><Relationship Id="rId30" Type="http://schemas.openxmlformats.org/officeDocument/2006/relationships/slideLayout" Target="../slideLayouts/slideLayout1551.xml"/><Relationship Id="rId35" Type="http://schemas.openxmlformats.org/officeDocument/2006/relationships/slideLayout" Target="../slideLayouts/slideLayout1556.xml"/><Relationship Id="rId56" Type="http://schemas.openxmlformats.org/officeDocument/2006/relationships/slideLayout" Target="../slideLayouts/slideLayout1577.xml"/><Relationship Id="rId77" Type="http://schemas.openxmlformats.org/officeDocument/2006/relationships/slideLayout" Target="../slideLayouts/slideLayout1598.xml"/><Relationship Id="rId100" Type="http://schemas.openxmlformats.org/officeDocument/2006/relationships/slideLayout" Target="../slideLayouts/slideLayout1621.xml"/><Relationship Id="rId105" Type="http://schemas.openxmlformats.org/officeDocument/2006/relationships/slideLayout" Target="../slideLayouts/slideLayout1626.xml"/><Relationship Id="rId126" Type="http://schemas.openxmlformats.org/officeDocument/2006/relationships/slideLayout" Target="../slideLayouts/slideLayout1647.xml"/><Relationship Id="rId147" Type="http://schemas.openxmlformats.org/officeDocument/2006/relationships/slideLayout" Target="../slideLayouts/slideLayout1668.xml"/><Relationship Id="rId168" Type="http://schemas.openxmlformats.org/officeDocument/2006/relationships/slideLayout" Target="../slideLayouts/slideLayout1689.xml"/><Relationship Id="rId8" Type="http://schemas.openxmlformats.org/officeDocument/2006/relationships/slideLayout" Target="../slideLayouts/slideLayout1529.xml"/><Relationship Id="rId51" Type="http://schemas.openxmlformats.org/officeDocument/2006/relationships/slideLayout" Target="../slideLayouts/slideLayout1572.xml"/><Relationship Id="rId72" Type="http://schemas.openxmlformats.org/officeDocument/2006/relationships/slideLayout" Target="../slideLayouts/slideLayout1593.xml"/><Relationship Id="rId93" Type="http://schemas.openxmlformats.org/officeDocument/2006/relationships/slideLayout" Target="../slideLayouts/slideLayout1614.xml"/><Relationship Id="rId98" Type="http://schemas.openxmlformats.org/officeDocument/2006/relationships/slideLayout" Target="../slideLayouts/slideLayout1619.xml"/><Relationship Id="rId121" Type="http://schemas.openxmlformats.org/officeDocument/2006/relationships/slideLayout" Target="../slideLayouts/slideLayout1642.xml"/><Relationship Id="rId142" Type="http://schemas.openxmlformats.org/officeDocument/2006/relationships/slideLayout" Target="../slideLayouts/slideLayout1663.xml"/><Relationship Id="rId163" Type="http://schemas.openxmlformats.org/officeDocument/2006/relationships/slideLayout" Target="../slideLayouts/slideLayout1684.xml"/><Relationship Id="rId3" Type="http://schemas.openxmlformats.org/officeDocument/2006/relationships/slideLayout" Target="../slideLayouts/slideLayout1524.xml"/><Relationship Id="rId25" Type="http://schemas.openxmlformats.org/officeDocument/2006/relationships/slideLayout" Target="../slideLayouts/slideLayout1546.xml"/><Relationship Id="rId46" Type="http://schemas.openxmlformats.org/officeDocument/2006/relationships/slideLayout" Target="../slideLayouts/slideLayout1567.xml"/><Relationship Id="rId67" Type="http://schemas.openxmlformats.org/officeDocument/2006/relationships/slideLayout" Target="../slideLayouts/slideLayout1588.xml"/><Relationship Id="rId116" Type="http://schemas.openxmlformats.org/officeDocument/2006/relationships/slideLayout" Target="../slideLayouts/slideLayout1637.xml"/><Relationship Id="rId137" Type="http://schemas.openxmlformats.org/officeDocument/2006/relationships/slideLayout" Target="../slideLayouts/slideLayout1658.xml"/><Relationship Id="rId158" Type="http://schemas.openxmlformats.org/officeDocument/2006/relationships/slideLayout" Target="../slideLayouts/slideLayout1679.xml"/><Relationship Id="rId20" Type="http://schemas.openxmlformats.org/officeDocument/2006/relationships/slideLayout" Target="../slideLayouts/slideLayout1541.xml"/><Relationship Id="rId41" Type="http://schemas.openxmlformats.org/officeDocument/2006/relationships/slideLayout" Target="../slideLayouts/slideLayout1562.xml"/><Relationship Id="rId62" Type="http://schemas.openxmlformats.org/officeDocument/2006/relationships/slideLayout" Target="../slideLayouts/slideLayout1583.xml"/><Relationship Id="rId83" Type="http://schemas.openxmlformats.org/officeDocument/2006/relationships/slideLayout" Target="../slideLayouts/slideLayout1604.xml"/><Relationship Id="rId88" Type="http://schemas.openxmlformats.org/officeDocument/2006/relationships/slideLayout" Target="../slideLayouts/slideLayout1609.xml"/><Relationship Id="rId111" Type="http://schemas.openxmlformats.org/officeDocument/2006/relationships/slideLayout" Target="../slideLayouts/slideLayout1632.xml"/><Relationship Id="rId132" Type="http://schemas.openxmlformats.org/officeDocument/2006/relationships/slideLayout" Target="../slideLayouts/slideLayout1653.xml"/><Relationship Id="rId153" Type="http://schemas.openxmlformats.org/officeDocument/2006/relationships/slideLayout" Target="../slideLayouts/slideLayout1674.xml"/><Relationship Id="rId15" Type="http://schemas.openxmlformats.org/officeDocument/2006/relationships/slideLayout" Target="../slideLayouts/slideLayout1536.xml"/><Relationship Id="rId36" Type="http://schemas.openxmlformats.org/officeDocument/2006/relationships/slideLayout" Target="../slideLayouts/slideLayout1557.xml"/><Relationship Id="rId57" Type="http://schemas.openxmlformats.org/officeDocument/2006/relationships/slideLayout" Target="../slideLayouts/slideLayout1578.xml"/><Relationship Id="rId106" Type="http://schemas.openxmlformats.org/officeDocument/2006/relationships/slideLayout" Target="../slideLayouts/slideLayout1627.xml"/><Relationship Id="rId127" Type="http://schemas.openxmlformats.org/officeDocument/2006/relationships/slideLayout" Target="../slideLayouts/slideLayout1648.xml"/><Relationship Id="rId10" Type="http://schemas.openxmlformats.org/officeDocument/2006/relationships/slideLayout" Target="../slideLayouts/slideLayout1531.xml"/><Relationship Id="rId31" Type="http://schemas.openxmlformats.org/officeDocument/2006/relationships/slideLayout" Target="../slideLayouts/slideLayout1552.xml"/><Relationship Id="rId52" Type="http://schemas.openxmlformats.org/officeDocument/2006/relationships/slideLayout" Target="../slideLayouts/slideLayout1573.xml"/><Relationship Id="rId73" Type="http://schemas.openxmlformats.org/officeDocument/2006/relationships/slideLayout" Target="../slideLayouts/slideLayout1594.xml"/><Relationship Id="rId78" Type="http://schemas.openxmlformats.org/officeDocument/2006/relationships/slideLayout" Target="../slideLayouts/slideLayout1599.xml"/><Relationship Id="rId94" Type="http://schemas.openxmlformats.org/officeDocument/2006/relationships/slideLayout" Target="../slideLayouts/slideLayout1615.xml"/><Relationship Id="rId99" Type="http://schemas.openxmlformats.org/officeDocument/2006/relationships/slideLayout" Target="../slideLayouts/slideLayout1620.xml"/><Relationship Id="rId101" Type="http://schemas.openxmlformats.org/officeDocument/2006/relationships/slideLayout" Target="../slideLayouts/slideLayout1622.xml"/><Relationship Id="rId122" Type="http://schemas.openxmlformats.org/officeDocument/2006/relationships/slideLayout" Target="../slideLayouts/slideLayout1643.xml"/><Relationship Id="rId143" Type="http://schemas.openxmlformats.org/officeDocument/2006/relationships/slideLayout" Target="../slideLayouts/slideLayout1664.xml"/><Relationship Id="rId148" Type="http://schemas.openxmlformats.org/officeDocument/2006/relationships/slideLayout" Target="../slideLayouts/slideLayout1669.xml"/><Relationship Id="rId164" Type="http://schemas.openxmlformats.org/officeDocument/2006/relationships/slideLayout" Target="../slideLayouts/slideLayout1685.xml"/><Relationship Id="rId169" Type="http://schemas.openxmlformats.org/officeDocument/2006/relationships/theme" Target="../theme/theme11.xml"/><Relationship Id="rId4" Type="http://schemas.openxmlformats.org/officeDocument/2006/relationships/slideLayout" Target="../slideLayouts/slideLayout1525.xml"/><Relationship Id="rId9" Type="http://schemas.openxmlformats.org/officeDocument/2006/relationships/slideLayout" Target="../slideLayouts/slideLayout1530.xml"/><Relationship Id="rId26" Type="http://schemas.openxmlformats.org/officeDocument/2006/relationships/slideLayout" Target="../slideLayouts/slideLayout1547.xml"/><Relationship Id="rId47" Type="http://schemas.openxmlformats.org/officeDocument/2006/relationships/slideLayout" Target="../slideLayouts/slideLayout1568.xml"/><Relationship Id="rId68" Type="http://schemas.openxmlformats.org/officeDocument/2006/relationships/slideLayout" Target="../slideLayouts/slideLayout1589.xml"/><Relationship Id="rId89" Type="http://schemas.openxmlformats.org/officeDocument/2006/relationships/slideLayout" Target="../slideLayouts/slideLayout1610.xml"/><Relationship Id="rId112" Type="http://schemas.openxmlformats.org/officeDocument/2006/relationships/slideLayout" Target="../slideLayouts/slideLayout1633.xml"/><Relationship Id="rId133" Type="http://schemas.openxmlformats.org/officeDocument/2006/relationships/slideLayout" Target="../slideLayouts/slideLayout1654.xml"/><Relationship Id="rId154" Type="http://schemas.openxmlformats.org/officeDocument/2006/relationships/slideLayout" Target="../slideLayouts/slideLayout1675.xml"/><Relationship Id="rId16" Type="http://schemas.openxmlformats.org/officeDocument/2006/relationships/slideLayout" Target="../slideLayouts/slideLayout1537.xml"/><Relationship Id="rId37" Type="http://schemas.openxmlformats.org/officeDocument/2006/relationships/slideLayout" Target="../slideLayouts/slideLayout1558.xml"/><Relationship Id="rId58" Type="http://schemas.openxmlformats.org/officeDocument/2006/relationships/slideLayout" Target="../slideLayouts/slideLayout1579.xml"/><Relationship Id="rId79" Type="http://schemas.openxmlformats.org/officeDocument/2006/relationships/slideLayout" Target="../slideLayouts/slideLayout1600.xml"/><Relationship Id="rId102" Type="http://schemas.openxmlformats.org/officeDocument/2006/relationships/slideLayout" Target="../slideLayouts/slideLayout1623.xml"/><Relationship Id="rId123" Type="http://schemas.openxmlformats.org/officeDocument/2006/relationships/slideLayout" Target="../slideLayouts/slideLayout1644.xml"/><Relationship Id="rId144" Type="http://schemas.openxmlformats.org/officeDocument/2006/relationships/slideLayout" Target="../slideLayouts/slideLayout1665.xml"/><Relationship Id="rId90" Type="http://schemas.openxmlformats.org/officeDocument/2006/relationships/slideLayout" Target="../slideLayouts/slideLayout1611.xml"/><Relationship Id="rId165" Type="http://schemas.openxmlformats.org/officeDocument/2006/relationships/slideLayout" Target="../slideLayouts/slideLayout1686.xml"/><Relationship Id="rId27" Type="http://schemas.openxmlformats.org/officeDocument/2006/relationships/slideLayout" Target="../slideLayouts/slideLayout1548.xml"/><Relationship Id="rId48" Type="http://schemas.openxmlformats.org/officeDocument/2006/relationships/slideLayout" Target="../slideLayouts/slideLayout1569.xml"/><Relationship Id="rId69" Type="http://schemas.openxmlformats.org/officeDocument/2006/relationships/slideLayout" Target="../slideLayouts/slideLayout1590.xml"/><Relationship Id="rId113" Type="http://schemas.openxmlformats.org/officeDocument/2006/relationships/slideLayout" Target="../slideLayouts/slideLayout1634.xml"/><Relationship Id="rId134" Type="http://schemas.openxmlformats.org/officeDocument/2006/relationships/slideLayout" Target="../slideLayouts/slideLayout1655.xml"/><Relationship Id="rId80" Type="http://schemas.openxmlformats.org/officeDocument/2006/relationships/slideLayout" Target="../slideLayouts/slideLayout1601.xml"/><Relationship Id="rId155" Type="http://schemas.openxmlformats.org/officeDocument/2006/relationships/slideLayout" Target="../slideLayouts/slideLayout1676.xml"/><Relationship Id="rId17" Type="http://schemas.openxmlformats.org/officeDocument/2006/relationships/slideLayout" Target="../slideLayouts/slideLayout1538.xml"/><Relationship Id="rId38" Type="http://schemas.openxmlformats.org/officeDocument/2006/relationships/slideLayout" Target="../slideLayouts/slideLayout1559.xml"/><Relationship Id="rId59" Type="http://schemas.openxmlformats.org/officeDocument/2006/relationships/slideLayout" Target="../slideLayouts/slideLayout1580.xml"/><Relationship Id="rId103" Type="http://schemas.openxmlformats.org/officeDocument/2006/relationships/slideLayout" Target="../slideLayouts/slideLayout1624.xml"/><Relationship Id="rId124" Type="http://schemas.openxmlformats.org/officeDocument/2006/relationships/slideLayout" Target="../slideLayouts/slideLayout1645.xml"/></Relationships>
</file>

<file path=ppt/slideMasters/_rels/slideMaster12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806.xml"/><Relationship Id="rId21" Type="http://schemas.openxmlformats.org/officeDocument/2006/relationships/slideLayout" Target="../slideLayouts/slideLayout1710.xml"/><Relationship Id="rId42" Type="http://schemas.openxmlformats.org/officeDocument/2006/relationships/slideLayout" Target="../slideLayouts/slideLayout1731.xml"/><Relationship Id="rId63" Type="http://schemas.openxmlformats.org/officeDocument/2006/relationships/slideLayout" Target="../slideLayouts/slideLayout1752.xml"/><Relationship Id="rId84" Type="http://schemas.openxmlformats.org/officeDocument/2006/relationships/slideLayout" Target="../slideLayouts/slideLayout1773.xml"/><Relationship Id="rId138" Type="http://schemas.openxmlformats.org/officeDocument/2006/relationships/slideLayout" Target="../slideLayouts/slideLayout1827.xml"/><Relationship Id="rId159" Type="http://schemas.openxmlformats.org/officeDocument/2006/relationships/slideLayout" Target="../slideLayouts/slideLayout1848.xml"/><Relationship Id="rId107" Type="http://schemas.openxmlformats.org/officeDocument/2006/relationships/slideLayout" Target="../slideLayouts/slideLayout1796.xml"/><Relationship Id="rId11" Type="http://schemas.openxmlformats.org/officeDocument/2006/relationships/slideLayout" Target="../slideLayouts/slideLayout1700.xml"/><Relationship Id="rId32" Type="http://schemas.openxmlformats.org/officeDocument/2006/relationships/slideLayout" Target="../slideLayouts/slideLayout1721.xml"/><Relationship Id="rId53" Type="http://schemas.openxmlformats.org/officeDocument/2006/relationships/slideLayout" Target="../slideLayouts/slideLayout1742.xml"/><Relationship Id="rId74" Type="http://schemas.openxmlformats.org/officeDocument/2006/relationships/slideLayout" Target="../slideLayouts/slideLayout1763.xml"/><Relationship Id="rId128" Type="http://schemas.openxmlformats.org/officeDocument/2006/relationships/slideLayout" Target="../slideLayouts/slideLayout1817.xml"/><Relationship Id="rId149" Type="http://schemas.openxmlformats.org/officeDocument/2006/relationships/slideLayout" Target="../slideLayouts/slideLayout1838.xml"/><Relationship Id="rId5" Type="http://schemas.openxmlformats.org/officeDocument/2006/relationships/slideLayout" Target="../slideLayouts/slideLayout1694.xml"/><Relationship Id="rId95" Type="http://schemas.openxmlformats.org/officeDocument/2006/relationships/slideLayout" Target="../slideLayouts/slideLayout1784.xml"/><Relationship Id="rId160" Type="http://schemas.openxmlformats.org/officeDocument/2006/relationships/slideLayout" Target="../slideLayouts/slideLayout1849.xml"/><Relationship Id="rId22" Type="http://schemas.openxmlformats.org/officeDocument/2006/relationships/slideLayout" Target="../slideLayouts/slideLayout1711.xml"/><Relationship Id="rId43" Type="http://schemas.openxmlformats.org/officeDocument/2006/relationships/slideLayout" Target="../slideLayouts/slideLayout1732.xml"/><Relationship Id="rId64" Type="http://schemas.openxmlformats.org/officeDocument/2006/relationships/slideLayout" Target="../slideLayouts/slideLayout1753.xml"/><Relationship Id="rId118" Type="http://schemas.openxmlformats.org/officeDocument/2006/relationships/slideLayout" Target="../slideLayouts/slideLayout1807.xml"/><Relationship Id="rId139" Type="http://schemas.openxmlformats.org/officeDocument/2006/relationships/slideLayout" Target="../slideLayouts/slideLayout1828.xml"/><Relationship Id="rId85" Type="http://schemas.openxmlformats.org/officeDocument/2006/relationships/slideLayout" Target="../slideLayouts/slideLayout1774.xml"/><Relationship Id="rId150" Type="http://schemas.openxmlformats.org/officeDocument/2006/relationships/slideLayout" Target="../slideLayouts/slideLayout1839.xml"/><Relationship Id="rId12" Type="http://schemas.openxmlformats.org/officeDocument/2006/relationships/slideLayout" Target="../slideLayouts/slideLayout1701.xml"/><Relationship Id="rId17" Type="http://schemas.openxmlformats.org/officeDocument/2006/relationships/slideLayout" Target="../slideLayouts/slideLayout1706.xml"/><Relationship Id="rId33" Type="http://schemas.openxmlformats.org/officeDocument/2006/relationships/slideLayout" Target="../slideLayouts/slideLayout1722.xml"/><Relationship Id="rId38" Type="http://schemas.openxmlformats.org/officeDocument/2006/relationships/slideLayout" Target="../slideLayouts/slideLayout1727.xml"/><Relationship Id="rId59" Type="http://schemas.openxmlformats.org/officeDocument/2006/relationships/slideLayout" Target="../slideLayouts/slideLayout1748.xml"/><Relationship Id="rId103" Type="http://schemas.openxmlformats.org/officeDocument/2006/relationships/slideLayout" Target="../slideLayouts/slideLayout1792.xml"/><Relationship Id="rId108" Type="http://schemas.openxmlformats.org/officeDocument/2006/relationships/slideLayout" Target="../slideLayouts/slideLayout1797.xml"/><Relationship Id="rId124" Type="http://schemas.openxmlformats.org/officeDocument/2006/relationships/slideLayout" Target="../slideLayouts/slideLayout1813.xml"/><Relationship Id="rId129" Type="http://schemas.openxmlformats.org/officeDocument/2006/relationships/slideLayout" Target="../slideLayouts/slideLayout1818.xml"/><Relationship Id="rId54" Type="http://schemas.openxmlformats.org/officeDocument/2006/relationships/slideLayout" Target="../slideLayouts/slideLayout1743.xml"/><Relationship Id="rId70" Type="http://schemas.openxmlformats.org/officeDocument/2006/relationships/slideLayout" Target="../slideLayouts/slideLayout1759.xml"/><Relationship Id="rId75" Type="http://schemas.openxmlformats.org/officeDocument/2006/relationships/slideLayout" Target="../slideLayouts/slideLayout1764.xml"/><Relationship Id="rId91" Type="http://schemas.openxmlformats.org/officeDocument/2006/relationships/slideLayout" Target="../slideLayouts/slideLayout1780.xml"/><Relationship Id="rId96" Type="http://schemas.openxmlformats.org/officeDocument/2006/relationships/slideLayout" Target="../slideLayouts/slideLayout1785.xml"/><Relationship Id="rId140" Type="http://schemas.openxmlformats.org/officeDocument/2006/relationships/slideLayout" Target="../slideLayouts/slideLayout1829.xml"/><Relationship Id="rId145" Type="http://schemas.openxmlformats.org/officeDocument/2006/relationships/slideLayout" Target="../slideLayouts/slideLayout1834.xml"/><Relationship Id="rId161" Type="http://schemas.openxmlformats.org/officeDocument/2006/relationships/slideLayout" Target="../slideLayouts/slideLayout1850.xml"/><Relationship Id="rId166" Type="http://schemas.openxmlformats.org/officeDocument/2006/relationships/slideLayout" Target="../slideLayouts/slideLayout1855.xml"/><Relationship Id="rId1" Type="http://schemas.openxmlformats.org/officeDocument/2006/relationships/slideLayout" Target="../slideLayouts/slideLayout1690.xml"/><Relationship Id="rId6" Type="http://schemas.openxmlformats.org/officeDocument/2006/relationships/slideLayout" Target="../slideLayouts/slideLayout1695.xml"/><Relationship Id="rId23" Type="http://schemas.openxmlformats.org/officeDocument/2006/relationships/slideLayout" Target="../slideLayouts/slideLayout1712.xml"/><Relationship Id="rId28" Type="http://schemas.openxmlformats.org/officeDocument/2006/relationships/slideLayout" Target="../slideLayouts/slideLayout1717.xml"/><Relationship Id="rId49" Type="http://schemas.openxmlformats.org/officeDocument/2006/relationships/slideLayout" Target="../slideLayouts/slideLayout1738.xml"/><Relationship Id="rId114" Type="http://schemas.openxmlformats.org/officeDocument/2006/relationships/slideLayout" Target="../slideLayouts/slideLayout1803.xml"/><Relationship Id="rId119" Type="http://schemas.openxmlformats.org/officeDocument/2006/relationships/slideLayout" Target="../slideLayouts/slideLayout1808.xml"/><Relationship Id="rId44" Type="http://schemas.openxmlformats.org/officeDocument/2006/relationships/slideLayout" Target="../slideLayouts/slideLayout1733.xml"/><Relationship Id="rId60" Type="http://schemas.openxmlformats.org/officeDocument/2006/relationships/slideLayout" Target="../slideLayouts/slideLayout1749.xml"/><Relationship Id="rId65" Type="http://schemas.openxmlformats.org/officeDocument/2006/relationships/slideLayout" Target="../slideLayouts/slideLayout1754.xml"/><Relationship Id="rId81" Type="http://schemas.openxmlformats.org/officeDocument/2006/relationships/slideLayout" Target="../slideLayouts/slideLayout1770.xml"/><Relationship Id="rId86" Type="http://schemas.openxmlformats.org/officeDocument/2006/relationships/slideLayout" Target="../slideLayouts/slideLayout1775.xml"/><Relationship Id="rId130" Type="http://schemas.openxmlformats.org/officeDocument/2006/relationships/slideLayout" Target="../slideLayouts/slideLayout1819.xml"/><Relationship Id="rId135" Type="http://schemas.openxmlformats.org/officeDocument/2006/relationships/slideLayout" Target="../slideLayouts/slideLayout1824.xml"/><Relationship Id="rId151" Type="http://schemas.openxmlformats.org/officeDocument/2006/relationships/slideLayout" Target="../slideLayouts/slideLayout1840.xml"/><Relationship Id="rId156" Type="http://schemas.openxmlformats.org/officeDocument/2006/relationships/slideLayout" Target="../slideLayouts/slideLayout1845.xml"/><Relationship Id="rId13" Type="http://schemas.openxmlformats.org/officeDocument/2006/relationships/slideLayout" Target="../slideLayouts/slideLayout1702.xml"/><Relationship Id="rId18" Type="http://schemas.openxmlformats.org/officeDocument/2006/relationships/slideLayout" Target="../slideLayouts/slideLayout1707.xml"/><Relationship Id="rId39" Type="http://schemas.openxmlformats.org/officeDocument/2006/relationships/slideLayout" Target="../slideLayouts/slideLayout1728.xml"/><Relationship Id="rId109" Type="http://schemas.openxmlformats.org/officeDocument/2006/relationships/slideLayout" Target="../slideLayouts/slideLayout1798.xml"/><Relationship Id="rId34" Type="http://schemas.openxmlformats.org/officeDocument/2006/relationships/slideLayout" Target="../slideLayouts/slideLayout1723.xml"/><Relationship Id="rId50" Type="http://schemas.openxmlformats.org/officeDocument/2006/relationships/slideLayout" Target="../slideLayouts/slideLayout1739.xml"/><Relationship Id="rId55" Type="http://schemas.openxmlformats.org/officeDocument/2006/relationships/slideLayout" Target="../slideLayouts/slideLayout1744.xml"/><Relationship Id="rId76" Type="http://schemas.openxmlformats.org/officeDocument/2006/relationships/slideLayout" Target="../slideLayouts/slideLayout1765.xml"/><Relationship Id="rId97" Type="http://schemas.openxmlformats.org/officeDocument/2006/relationships/slideLayout" Target="../slideLayouts/slideLayout1786.xml"/><Relationship Id="rId104" Type="http://schemas.openxmlformats.org/officeDocument/2006/relationships/slideLayout" Target="../slideLayouts/slideLayout1793.xml"/><Relationship Id="rId120" Type="http://schemas.openxmlformats.org/officeDocument/2006/relationships/slideLayout" Target="../slideLayouts/slideLayout1809.xml"/><Relationship Id="rId125" Type="http://schemas.openxmlformats.org/officeDocument/2006/relationships/slideLayout" Target="../slideLayouts/slideLayout1814.xml"/><Relationship Id="rId141" Type="http://schemas.openxmlformats.org/officeDocument/2006/relationships/slideLayout" Target="../slideLayouts/slideLayout1830.xml"/><Relationship Id="rId146" Type="http://schemas.openxmlformats.org/officeDocument/2006/relationships/slideLayout" Target="../slideLayouts/slideLayout1835.xml"/><Relationship Id="rId167" Type="http://schemas.openxmlformats.org/officeDocument/2006/relationships/slideLayout" Target="../slideLayouts/slideLayout1856.xml"/><Relationship Id="rId7" Type="http://schemas.openxmlformats.org/officeDocument/2006/relationships/slideLayout" Target="../slideLayouts/slideLayout1696.xml"/><Relationship Id="rId71" Type="http://schemas.openxmlformats.org/officeDocument/2006/relationships/slideLayout" Target="../slideLayouts/slideLayout1760.xml"/><Relationship Id="rId92" Type="http://schemas.openxmlformats.org/officeDocument/2006/relationships/slideLayout" Target="../slideLayouts/slideLayout1781.xml"/><Relationship Id="rId162" Type="http://schemas.openxmlformats.org/officeDocument/2006/relationships/slideLayout" Target="../slideLayouts/slideLayout1851.xml"/><Relationship Id="rId2" Type="http://schemas.openxmlformats.org/officeDocument/2006/relationships/slideLayout" Target="../slideLayouts/slideLayout1691.xml"/><Relationship Id="rId29" Type="http://schemas.openxmlformats.org/officeDocument/2006/relationships/slideLayout" Target="../slideLayouts/slideLayout1718.xml"/><Relationship Id="rId24" Type="http://schemas.openxmlformats.org/officeDocument/2006/relationships/slideLayout" Target="../slideLayouts/slideLayout1713.xml"/><Relationship Id="rId40" Type="http://schemas.openxmlformats.org/officeDocument/2006/relationships/slideLayout" Target="../slideLayouts/slideLayout1729.xml"/><Relationship Id="rId45" Type="http://schemas.openxmlformats.org/officeDocument/2006/relationships/slideLayout" Target="../slideLayouts/slideLayout1734.xml"/><Relationship Id="rId66" Type="http://schemas.openxmlformats.org/officeDocument/2006/relationships/slideLayout" Target="../slideLayouts/slideLayout1755.xml"/><Relationship Id="rId87" Type="http://schemas.openxmlformats.org/officeDocument/2006/relationships/slideLayout" Target="../slideLayouts/slideLayout1776.xml"/><Relationship Id="rId110" Type="http://schemas.openxmlformats.org/officeDocument/2006/relationships/slideLayout" Target="../slideLayouts/slideLayout1799.xml"/><Relationship Id="rId115" Type="http://schemas.openxmlformats.org/officeDocument/2006/relationships/slideLayout" Target="../slideLayouts/slideLayout1804.xml"/><Relationship Id="rId131" Type="http://schemas.openxmlformats.org/officeDocument/2006/relationships/slideLayout" Target="../slideLayouts/slideLayout1820.xml"/><Relationship Id="rId136" Type="http://schemas.openxmlformats.org/officeDocument/2006/relationships/slideLayout" Target="../slideLayouts/slideLayout1825.xml"/><Relationship Id="rId157" Type="http://schemas.openxmlformats.org/officeDocument/2006/relationships/slideLayout" Target="../slideLayouts/slideLayout1846.xml"/><Relationship Id="rId61" Type="http://schemas.openxmlformats.org/officeDocument/2006/relationships/slideLayout" Target="../slideLayouts/slideLayout1750.xml"/><Relationship Id="rId82" Type="http://schemas.openxmlformats.org/officeDocument/2006/relationships/slideLayout" Target="../slideLayouts/slideLayout1771.xml"/><Relationship Id="rId152" Type="http://schemas.openxmlformats.org/officeDocument/2006/relationships/slideLayout" Target="../slideLayouts/slideLayout1841.xml"/><Relationship Id="rId19" Type="http://schemas.openxmlformats.org/officeDocument/2006/relationships/slideLayout" Target="../slideLayouts/slideLayout1708.xml"/><Relationship Id="rId14" Type="http://schemas.openxmlformats.org/officeDocument/2006/relationships/slideLayout" Target="../slideLayouts/slideLayout1703.xml"/><Relationship Id="rId30" Type="http://schemas.openxmlformats.org/officeDocument/2006/relationships/slideLayout" Target="../slideLayouts/slideLayout1719.xml"/><Relationship Id="rId35" Type="http://schemas.openxmlformats.org/officeDocument/2006/relationships/slideLayout" Target="../slideLayouts/slideLayout1724.xml"/><Relationship Id="rId56" Type="http://schemas.openxmlformats.org/officeDocument/2006/relationships/slideLayout" Target="../slideLayouts/slideLayout1745.xml"/><Relationship Id="rId77" Type="http://schemas.openxmlformats.org/officeDocument/2006/relationships/slideLayout" Target="../slideLayouts/slideLayout1766.xml"/><Relationship Id="rId100" Type="http://schemas.openxmlformats.org/officeDocument/2006/relationships/slideLayout" Target="../slideLayouts/slideLayout1789.xml"/><Relationship Id="rId105" Type="http://schemas.openxmlformats.org/officeDocument/2006/relationships/slideLayout" Target="../slideLayouts/slideLayout1794.xml"/><Relationship Id="rId126" Type="http://schemas.openxmlformats.org/officeDocument/2006/relationships/slideLayout" Target="../slideLayouts/slideLayout1815.xml"/><Relationship Id="rId147" Type="http://schemas.openxmlformats.org/officeDocument/2006/relationships/slideLayout" Target="../slideLayouts/slideLayout1836.xml"/><Relationship Id="rId168" Type="http://schemas.openxmlformats.org/officeDocument/2006/relationships/theme" Target="../theme/theme12.xml"/><Relationship Id="rId8" Type="http://schemas.openxmlformats.org/officeDocument/2006/relationships/slideLayout" Target="../slideLayouts/slideLayout1697.xml"/><Relationship Id="rId51" Type="http://schemas.openxmlformats.org/officeDocument/2006/relationships/slideLayout" Target="../slideLayouts/slideLayout1740.xml"/><Relationship Id="rId72" Type="http://schemas.openxmlformats.org/officeDocument/2006/relationships/slideLayout" Target="../slideLayouts/slideLayout1761.xml"/><Relationship Id="rId93" Type="http://schemas.openxmlformats.org/officeDocument/2006/relationships/slideLayout" Target="../slideLayouts/slideLayout1782.xml"/><Relationship Id="rId98" Type="http://schemas.openxmlformats.org/officeDocument/2006/relationships/slideLayout" Target="../slideLayouts/slideLayout1787.xml"/><Relationship Id="rId121" Type="http://schemas.openxmlformats.org/officeDocument/2006/relationships/slideLayout" Target="../slideLayouts/slideLayout1810.xml"/><Relationship Id="rId142" Type="http://schemas.openxmlformats.org/officeDocument/2006/relationships/slideLayout" Target="../slideLayouts/slideLayout1831.xml"/><Relationship Id="rId163" Type="http://schemas.openxmlformats.org/officeDocument/2006/relationships/slideLayout" Target="../slideLayouts/slideLayout1852.xml"/><Relationship Id="rId3" Type="http://schemas.openxmlformats.org/officeDocument/2006/relationships/slideLayout" Target="../slideLayouts/slideLayout1692.xml"/><Relationship Id="rId25" Type="http://schemas.openxmlformats.org/officeDocument/2006/relationships/slideLayout" Target="../slideLayouts/slideLayout1714.xml"/><Relationship Id="rId46" Type="http://schemas.openxmlformats.org/officeDocument/2006/relationships/slideLayout" Target="../slideLayouts/slideLayout1735.xml"/><Relationship Id="rId67" Type="http://schemas.openxmlformats.org/officeDocument/2006/relationships/slideLayout" Target="../slideLayouts/slideLayout1756.xml"/><Relationship Id="rId116" Type="http://schemas.openxmlformats.org/officeDocument/2006/relationships/slideLayout" Target="../slideLayouts/slideLayout1805.xml"/><Relationship Id="rId137" Type="http://schemas.openxmlformats.org/officeDocument/2006/relationships/slideLayout" Target="../slideLayouts/slideLayout1826.xml"/><Relationship Id="rId158" Type="http://schemas.openxmlformats.org/officeDocument/2006/relationships/slideLayout" Target="../slideLayouts/slideLayout1847.xml"/><Relationship Id="rId20" Type="http://schemas.openxmlformats.org/officeDocument/2006/relationships/slideLayout" Target="../slideLayouts/slideLayout1709.xml"/><Relationship Id="rId41" Type="http://schemas.openxmlformats.org/officeDocument/2006/relationships/slideLayout" Target="../slideLayouts/slideLayout1730.xml"/><Relationship Id="rId62" Type="http://schemas.openxmlformats.org/officeDocument/2006/relationships/slideLayout" Target="../slideLayouts/slideLayout1751.xml"/><Relationship Id="rId83" Type="http://schemas.openxmlformats.org/officeDocument/2006/relationships/slideLayout" Target="../slideLayouts/slideLayout1772.xml"/><Relationship Id="rId88" Type="http://schemas.openxmlformats.org/officeDocument/2006/relationships/slideLayout" Target="../slideLayouts/slideLayout1777.xml"/><Relationship Id="rId111" Type="http://schemas.openxmlformats.org/officeDocument/2006/relationships/slideLayout" Target="../slideLayouts/slideLayout1800.xml"/><Relationship Id="rId132" Type="http://schemas.openxmlformats.org/officeDocument/2006/relationships/slideLayout" Target="../slideLayouts/slideLayout1821.xml"/><Relationship Id="rId153" Type="http://schemas.openxmlformats.org/officeDocument/2006/relationships/slideLayout" Target="../slideLayouts/slideLayout1842.xml"/><Relationship Id="rId15" Type="http://schemas.openxmlformats.org/officeDocument/2006/relationships/slideLayout" Target="../slideLayouts/slideLayout1704.xml"/><Relationship Id="rId36" Type="http://schemas.openxmlformats.org/officeDocument/2006/relationships/slideLayout" Target="../slideLayouts/slideLayout1725.xml"/><Relationship Id="rId57" Type="http://schemas.openxmlformats.org/officeDocument/2006/relationships/slideLayout" Target="../slideLayouts/slideLayout1746.xml"/><Relationship Id="rId106" Type="http://schemas.openxmlformats.org/officeDocument/2006/relationships/slideLayout" Target="../slideLayouts/slideLayout1795.xml"/><Relationship Id="rId127" Type="http://schemas.openxmlformats.org/officeDocument/2006/relationships/slideLayout" Target="../slideLayouts/slideLayout1816.xml"/><Relationship Id="rId10" Type="http://schemas.openxmlformats.org/officeDocument/2006/relationships/slideLayout" Target="../slideLayouts/slideLayout1699.xml"/><Relationship Id="rId31" Type="http://schemas.openxmlformats.org/officeDocument/2006/relationships/slideLayout" Target="../slideLayouts/slideLayout1720.xml"/><Relationship Id="rId52" Type="http://schemas.openxmlformats.org/officeDocument/2006/relationships/slideLayout" Target="../slideLayouts/slideLayout1741.xml"/><Relationship Id="rId73" Type="http://schemas.openxmlformats.org/officeDocument/2006/relationships/slideLayout" Target="../slideLayouts/slideLayout1762.xml"/><Relationship Id="rId78" Type="http://schemas.openxmlformats.org/officeDocument/2006/relationships/slideLayout" Target="../slideLayouts/slideLayout1767.xml"/><Relationship Id="rId94" Type="http://schemas.openxmlformats.org/officeDocument/2006/relationships/slideLayout" Target="../slideLayouts/slideLayout1783.xml"/><Relationship Id="rId99" Type="http://schemas.openxmlformats.org/officeDocument/2006/relationships/slideLayout" Target="../slideLayouts/slideLayout1788.xml"/><Relationship Id="rId101" Type="http://schemas.openxmlformats.org/officeDocument/2006/relationships/slideLayout" Target="../slideLayouts/slideLayout1790.xml"/><Relationship Id="rId122" Type="http://schemas.openxmlformats.org/officeDocument/2006/relationships/slideLayout" Target="../slideLayouts/slideLayout1811.xml"/><Relationship Id="rId143" Type="http://schemas.openxmlformats.org/officeDocument/2006/relationships/slideLayout" Target="../slideLayouts/slideLayout1832.xml"/><Relationship Id="rId148" Type="http://schemas.openxmlformats.org/officeDocument/2006/relationships/slideLayout" Target="../slideLayouts/slideLayout1837.xml"/><Relationship Id="rId164" Type="http://schemas.openxmlformats.org/officeDocument/2006/relationships/slideLayout" Target="../slideLayouts/slideLayout1853.xml"/><Relationship Id="rId4" Type="http://schemas.openxmlformats.org/officeDocument/2006/relationships/slideLayout" Target="../slideLayouts/slideLayout1693.xml"/><Relationship Id="rId9" Type="http://schemas.openxmlformats.org/officeDocument/2006/relationships/slideLayout" Target="../slideLayouts/slideLayout1698.xml"/><Relationship Id="rId26" Type="http://schemas.openxmlformats.org/officeDocument/2006/relationships/slideLayout" Target="../slideLayouts/slideLayout1715.xml"/><Relationship Id="rId47" Type="http://schemas.openxmlformats.org/officeDocument/2006/relationships/slideLayout" Target="../slideLayouts/slideLayout1736.xml"/><Relationship Id="rId68" Type="http://schemas.openxmlformats.org/officeDocument/2006/relationships/slideLayout" Target="../slideLayouts/slideLayout1757.xml"/><Relationship Id="rId89" Type="http://schemas.openxmlformats.org/officeDocument/2006/relationships/slideLayout" Target="../slideLayouts/slideLayout1778.xml"/><Relationship Id="rId112" Type="http://schemas.openxmlformats.org/officeDocument/2006/relationships/slideLayout" Target="../slideLayouts/slideLayout1801.xml"/><Relationship Id="rId133" Type="http://schemas.openxmlformats.org/officeDocument/2006/relationships/slideLayout" Target="../slideLayouts/slideLayout1822.xml"/><Relationship Id="rId154" Type="http://schemas.openxmlformats.org/officeDocument/2006/relationships/slideLayout" Target="../slideLayouts/slideLayout1843.xml"/><Relationship Id="rId16" Type="http://schemas.openxmlformats.org/officeDocument/2006/relationships/slideLayout" Target="../slideLayouts/slideLayout1705.xml"/><Relationship Id="rId37" Type="http://schemas.openxmlformats.org/officeDocument/2006/relationships/slideLayout" Target="../slideLayouts/slideLayout1726.xml"/><Relationship Id="rId58" Type="http://schemas.openxmlformats.org/officeDocument/2006/relationships/slideLayout" Target="../slideLayouts/slideLayout1747.xml"/><Relationship Id="rId79" Type="http://schemas.openxmlformats.org/officeDocument/2006/relationships/slideLayout" Target="../slideLayouts/slideLayout1768.xml"/><Relationship Id="rId102" Type="http://schemas.openxmlformats.org/officeDocument/2006/relationships/slideLayout" Target="../slideLayouts/slideLayout1791.xml"/><Relationship Id="rId123" Type="http://schemas.openxmlformats.org/officeDocument/2006/relationships/slideLayout" Target="../slideLayouts/slideLayout1812.xml"/><Relationship Id="rId144" Type="http://schemas.openxmlformats.org/officeDocument/2006/relationships/slideLayout" Target="../slideLayouts/slideLayout1833.xml"/><Relationship Id="rId90" Type="http://schemas.openxmlformats.org/officeDocument/2006/relationships/slideLayout" Target="../slideLayouts/slideLayout1779.xml"/><Relationship Id="rId165" Type="http://schemas.openxmlformats.org/officeDocument/2006/relationships/slideLayout" Target="../slideLayouts/slideLayout1854.xml"/><Relationship Id="rId27" Type="http://schemas.openxmlformats.org/officeDocument/2006/relationships/slideLayout" Target="../slideLayouts/slideLayout1716.xml"/><Relationship Id="rId48" Type="http://schemas.openxmlformats.org/officeDocument/2006/relationships/slideLayout" Target="../slideLayouts/slideLayout1737.xml"/><Relationship Id="rId69" Type="http://schemas.openxmlformats.org/officeDocument/2006/relationships/slideLayout" Target="../slideLayouts/slideLayout1758.xml"/><Relationship Id="rId113" Type="http://schemas.openxmlformats.org/officeDocument/2006/relationships/slideLayout" Target="../slideLayouts/slideLayout1802.xml"/><Relationship Id="rId134" Type="http://schemas.openxmlformats.org/officeDocument/2006/relationships/slideLayout" Target="../slideLayouts/slideLayout1823.xml"/><Relationship Id="rId80" Type="http://schemas.openxmlformats.org/officeDocument/2006/relationships/slideLayout" Target="../slideLayouts/slideLayout1769.xml"/><Relationship Id="rId155" Type="http://schemas.openxmlformats.org/officeDocument/2006/relationships/slideLayout" Target="../slideLayouts/slideLayout1844.xml"/></Relationships>
</file>

<file path=ppt/slideMasters/_rels/slideMaster13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973.xml"/><Relationship Id="rId21" Type="http://schemas.openxmlformats.org/officeDocument/2006/relationships/slideLayout" Target="../slideLayouts/slideLayout1877.xml"/><Relationship Id="rId42" Type="http://schemas.openxmlformats.org/officeDocument/2006/relationships/slideLayout" Target="../slideLayouts/slideLayout1898.xml"/><Relationship Id="rId63" Type="http://schemas.openxmlformats.org/officeDocument/2006/relationships/slideLayout" Target="../slideLayouts/slideLayout1919.xml"/><Relationship Id="rId84" Type="http://schemas.openxmlformats.org/officeDocument/2006/relationships/slideLayout" Target="../slideLayouts/slideLayout1940.xml"/><Relationship Id="rId138" Type="http://schemas.openxmlformats.org/officeDocument/2006/relationships/slideLayout" Target="../slideLayouts/slideLayout1994.xml"/><Relationship Id="rId159" Type="http://schemas.openxmlformats.org/officeDocument/2006/relationships/slideLayout" Target="../slideLayouts/slideLayout2015.xml"/><Relationship Id="rId107" Type="http://schemas.openxmlformats.org/officeDocument/2006/relationships/slideLayout" Target="../slideLayouts/slideLayout1963.xml"/><Relationship Id="rId11" Type="http://schemas.openxmlformats.org/officeDocument/2006/relationships/slideLayout" Target="../slideLayouts/slideLayout1867.xml"/><Relationship Id="rId32" Type="http://schemas.openxmlformats.org/officeDocument/2006/relationships/slideLayout" Target="../slideLayouts/slideLayout1888.xml"/><Relationship Id="rId53" Type="http://schemas.openxmlformats.org/officeDocument/2006/relationships/slideLayout" Target="../slideLayouts/slideLayout1909.xml"/><Relationship Id="rId74" Type="http://schemas.openxmlformats.org/officeDocument/2006/relationships/slideLayout" Target="../slideLayouts/slideLayout1930.xml"/><Relationship Id="rId128" Type="http://schemas.openxmlformats.org/officeDocument/2006/relationships/slideLayout" Target="../slideLayouts/slideLayout1984.xml"/><Relationship Id="rId149" Type="http://schemas.openxmlformats.org/officeDocument/2006/relationships/slideLayout" Target="../slideLayouts/slideLayout2005.xml"/><Relationship Id="rId5" Type="http://schemas.openxmlformats.org/officeDocument/2006/relationships/slideLayout" Target="../slideLayouts/slideLayout1861.xml"/><Relationship Id="rId95" Type="http://schemas.openxmlformats.org/officeDocument/2006/relationships/slideLayout" Target="../slideLayouts/slideLayout1951.xml"/><Relationship Id="rId160" Type="http://schemas.openxmlformats.org/officeDocument/2006/relationships/slideLayout" Target="../slideLayouts/slideLayout2016.xml"/><Relationship Id="rId22" Type="http://schemas.openxmlformats.org/officeDocument/2006/relationships/slideLayout" Target="../slideLayouts/slideLayout1878.xml"/><Relationship Id="rId43" Type="http://schemas.openxmlformats.org/officeDocument/2006/relationships/slideLayout" Target="../slideLayouts/slideLayout1899.xml"/><Relationship Id="rId64" Type="http://schemas.openxmlformats.org/officeDocument/2006/relationships/slideLayout" Target="../slideLayouts/slideLayout1920.xml"/><Relationship Id="rId118" Type="http://schemas.openxmlformats.org/officeDocument/2006/relationships/slideLayout" Target="../slideLayouts/slideLayout1974.xml"/><Relationship Id="rId139" Type="http://schemas.openxmlformats.org/officeDocument/2006/relationships/slideLayout" Target="../slideLayouts/slideLayout1995.xml"/><Relationship Id="rId85" Type="http://schemas.openxmlformats.org/officeDocument/2006/relationships/slideLayout" Target="../slideLayouts/slideLayout1941.xml"/><Relationship Id="rId150" Type="http://schemas.openxmlformats.org/officeDocument/2006/relationships/slideLayout" Target="../slideLayouts/slideLayout2006.xml"/><Relationship Id="rId12" Type="http://schemas.openxmlformats.org/officeDocument/2006/relationships/slideLayout" Target="../slideLayouts/slideLayout1868.xml"/><Relationship Id="rId33" Type="http://schemas.openxmlformats.org/officeDocument/2006/relationships/slideLayout" Target="../slideLayouts/slideLayout1889.xml"/><Relationship Id="rId108" Type="http://schemas.openxmlformats.org/officeDocument/2006/relationships/slideLayout" Target="../slideLayouts/slideLayout1964.xml"/><Relationship Id="rId129" Type="http://schemas.openxmlformats.org/officeDocument/2006/relationships/slideLayout" Target="../slideLayouts/slideLayout1985.xml"/><Relationship Id="rId54" Type="http://schemas.openxmlformats.org/officeDocument/2006/relationships/slideLayout" Target="../slideLayouts/slideLayout1910.xml"/><Relationship Id="rId70" Type="http://schemas.openxmlformats.org/officeDocument/2006/relationships/slideLayout" Target="../slideLayouts/slideLayout1926.xml"/><Relationship Id="rId75" Type="http://schemas.openxmlformats.org/officeDocument/2006/relationships/slideLayout" Target="../slideLayouts/slideLayout1931.xml"/><Relationship Id="rId91" Type="http://schemas.openxmlformats.org/officeDocument/2006/relationships/slideLayout" Target="../slideLayouts/slideLayout1947.xml"/><Relationship Id="rId96" Type="http://schemas.openxmlformats.org/officeDocument/2006/relationships/slideLayout" Target="../slideLayouts/slideLayout1952.xml"/><Relationship Id="rId140" Type="http://schemas.openxmlformats.org/officeDocument/2006/relationships/slideLayout" Target="../slideLayouts/slideLayout1996.xml"/><Relationship Id="rId145" Type="http://schemas.openxmlformats.org/officeDocument/2006/relationships/slideLayout" Target="../slideLayouts/slideLayout2001.xml"/><Relationship Id="rId161" Type="http://schemas.openxmlformats.org/officeDocument/2006/relationships/slideLayout" Target="../slideLayouts/slideLayout2017.xml"/><Relationship Id="rId166" Type="http://schemas.openxmlformats.org/officeDocument/2006/relationships/slideLayout" Target="../slideLayouts/slideLayout2022.xml"/><Relationship Id="rId1" Type="http://schemas.openxmlformats.org/officeDocument/2006/relationships/slideLayout" Target="../slideLayouts/slideLayout1857.xml"/><Relationship Id="rId6" Type="http://schemas.openxmlformats.org/officeDocument/2006/relationships/slideLayout" Target="../slideLayouts/slideLayout1862.xml"/><Relationship Id="rId23" Type="http://schemas.openxmlformats.org/officeDocument/2006/relationships/slideLayout" Target="../slideLayouts/slideLayout1879.xml"/><Relationship Id="rId28" Type="http://schemas.openxmlformats.org/officeDocument/2006/relationships/slideLayout" Target="../slideLayouts/slideLayout1884.xml"/><Relationship Id="rId49" Type="http://schemas.openxmlformats.org/officeDocument/2006/relationships/slideLayout" Target="../slideLayouts/slideLayout1905.xml"/><Relationship Id="rId114" Type="http://schemas.openxmlformats.org/officeDocument/2006/relationships/slideLayout" Target="../slideLayouts/slideLayout1970.xml"/><Relationship Id="rId119" Type="http://schemas.openxmlformats.org/officeDocument/2006/relationships/slideLayout" Target="../slideLayouts/slideLayout1975.xml"/><Relationship Id="rId44" Type="http://schemas.openxmlformats.org/officeDocument/2006/relationships/slideLayout" Target="../slideLayouts/slideLayout1900.xml"/><Relationship Id="rId60" Type="http://schemas.openxmlformats.org/officeDocument/2006/relationships/slideLayout" Target="../slideLayouts/slideLayout1916.xml"/><Relationship Id="rId65" Type="http://schemas.openxmlformats.org/officeDocument/2006/relationships/slideLayout" Target="../slideLayouts/slideLayout1921.xml"/><Relationship Id="rId81" Type="http://schemas.openxmlformats.org/officeDocument/2006/relationships/slideLayout" Target="../slideLayouts/slideLayout1937.xml"/><Relationship Id="rId86" Type="http://schemas.openxmlformats.org/officeDocument/2006/relationships/slideLayout" Target="../slideLayouts/slideLayout1942.xml"/><Relationship Id="rId130" Type="http://schemas.openxmlformats.org/officeDocument/2006/relationships/slideLayout" Target="../slideLayouts/slideLayout1986.xml"/><Relationship Id="rId135" Type="http://schemas.openxmlformats.org/officeDocument/2006/relationships/slideLayout" Target="../slideLayouts/slideLayout1991.xml"/><Relationship Id="rId151" Type="http://schemas.openxmlformats.org/officeDocument/2006/relationships/slideLayout" Target="../slideLayouts/slideLayout2007.xml"/><Relationship Id="rId156" Type="http://schemas.openxmlformats.org/officeDocument/2006/relationships/slideLayout" Target="../slideLayouts/slideLayout2012.xml"/><Relationship Id="rId13" Type="http://schemas.openxmlformats.org/officeDocument/2006/relationships/slideLayout" Target="../slideLayouts/slideLayout1869.xml"/><Relationship Id="rId18" Type="http://schemas.openxmlformats.org/officeDocument/2006/relationships/slideLayout" Target="../slideLayouts/slideLayout1874.xml"/><Relationship Id="rId39" Type="http://schemas.openxmlformats.org/officeDocument/2006/relationships/slideLayout" Target="../slideLayouts/slideLayout1895.xml"/><Relationship Id="rId109" Type="http://schemas.openxmlformats.org/officeDocument/2006/relationships/slideLayout" Target="../slideLayouts/slideLayout1965.xml"/><Relationship Id="rId34" Type="http://schemas.openxmlformats.org/officeDocument/2006/relationships/slideLayout" Target="../slideLayouts/slideLayout1890.xml"/><Relationship Id="rId50" Type="http://schemas.openxmlformats.org/officeDocument/2006/relationships/slideLayout" Target="../slideLayouts/slideLayout1906.xml"/><Relationship Id="rId55" Type="http://schemas.openxmlformats.org/officeDocument/2006/relationships/slideLayout" Target="../slideLayouts/slideLayout1911.xml"/><Relationship Id="rId76" Type="http://schemas.openxmlformats.org/officeDocument/2006/relationships/slideLayout" Target="../slideLayouts/slideLayout1932.xml"/><Relationship Id="rId97" Type="http://schemas.openxmlformats.org/officeDocument/2006/relationships/slideLayout" Target="../slideLayouts/slideLayout1953.xml"/><Relationship Id="rId104" Type="http://schemas.openxmlformats.org/officeDocument/2006/relationships/slideLayout" Target="../slideLayouts/slideLayout1960.xml"/><Relationship Id="rId120" Type="http://schemas.openxmlformats.org/officeDocument/2006/relationships/slideLayout" Target="../slideLayouts/slideLayout1976.xml"/><Relationship Id="rId125" Type="http://schemas.openxmlformats.org/officeDocument/2006/relationships/slideLayout" Target="../slideLayouts/slideLayout1981.xml"/><Relationship Id="rId141" Type="http://schemas.openxmlformats.org/officeDocument/2006/relationships/slideLayout" Target="../slideLayouts/slideLayout1997.xml"/><Relationship Id="rId146" Type="http://schemas.openxmlformats.org/officeDocument/2006/relationships/slideLayout" Target="../slideLayouts/slideLayout2002.xml"/><Relationship Id="rId167" Type="http://schemas.openxmlformats.org/officeDocument/2006/relationships/slideLayout" Target="../slideLayouts/slideLayout2023.xml"/><Relationship Id="rId7" Type="http://schemas.openxmlformats.org/officeDocument/2006/relationships/slideLayout" Target="../slideLayouts/slideLayout1863.xml"/><Relationship Id="rId71" Type="http://schemas.openxmlformats.org/officeDocument/2006/relationships/slideLayout" Target="../slideLayouts/slideLayout1927.xml"/><Relationship Id="rId92" Type="http://schemas.openxmlformats.org/officeDocument/2006/relationships/slideLayout" Target="../slideLayouts/slideLayout1948.xml"/><Relationship Id="rId162" Type="http://schemas.openxmlformats.org/officeDocument/2006/relationships/slideLayout" Target="../slideLayouts/slideLayout2018.xml"/><Relationship Id="rId2" Type="http://schemas.openxmlformats.org/officeDocument/2006/relationships/slideLayout" Target="../slideLayouts/slideLayout1858.xml"/><Relationship Id="rId29" Type="http://schemas.openxmlformats.org/officeDocument/2006/relationships/slideLayout" Target="../slideLayouts/slideLayout1885.xml"/><Relationship Id="rId24" Type="http://schemas.openxmlformats.org/officeDocument/2006/relationships/slideLayout" Target="../slideLayouts/slideLayout1880.xml"/><Relationship Id="rId40" Type="http://schemas.openxmlformats.org/officeDocument/2006/relationships/slideLayout" Target="../slideLayouts/slideLayout1896.xml"/><Relationship Id="rId45" Type="http://schemas.openxmlformats.org/officeDocument/2006/relationships/slideLayout" Target="../slideLayouts/slideLayout1901.xml"/><Relationship Id="rId66" Type="http://schemas.openxmlformats.org/officeDocument/2006/relationships/slideLayout" Target="../slideLayouts/slideLayout1922.xml"/><Relationship Id="rId87" Type="http://schemas.openxmlformats.org/officeDocument/2006/relationships/slideLayout" Target="../slideLayouts/slideLayout1943.xml"/><Relationship Id="rId110" Type="http://schemas.openxmlformats.org/officeDocument/2006/relationships/slideLayout" Target="../slideLayouts/slideLayout1966.xml"/><Relationship Id="rId115" Type="http://schemas.openxmlformats.org/officeDocument/2006/relationships/slideLayout" Target="../slideLayouts/slideLayout1971.xml"/><Relationship Id="rId131" Type="http://schemas.openxmlformats.org/officeDocument/2006/relationships/slideLayout" Target="../slideLayouts/slideLayout1987.xml"/><Relationship Id="rId136" Type="http://schemas.openxmlformats.org/officeDocument/2006/relationships/slideLayout" Target="../slideLayouts/slideLayout1992.xml"/><Relationship Id="rId157" Type="http://schemas.openxmlformats.org/officeDocument/2006/relationships/slideLayout" Target="../slideLayouts/slideLayout2013.xml"/><Relationship Id="rId61" Type="http://schemas.openxmlformats.org/officeDocument/2006/relationships/slideLayout" Target="../slideLayouts/slideLayout1917.xml"/><Relationship Id="rId82" Type="http://schemas.openxmlformats.org/officeDocument/2006/relationships/slideLayout" Target="../slideLayouts/slideLayout1938.xml"/><Relationship Id="rId152" Type="http://schemas.openxmlformats.org/officeDocument/2006/relationships/slideLayout" Target="../slideLayouts/slideLayout2008.xml"/><Relationship Id="rId19" Type="http://schemas.openxmlformats.org/officeDocument/2006/relationships/slideLayout" Target="../slideLayouts/slideLayout1875.xml"/><Relationship Id="rId14" Type="http://schemas.openxmlformats.org/officeDocument/2006/relationships/slideLayout" Target="../slideLayouts/slideLayout1870.xml"/><Relationship Id="rId30" Type="http://schemas.openxmlformats.org/officeDocument/2006/relationships/slideLayout" Target="../slideLayouts/slideLayout1886.xml"/><Relationship Id="rId35" Type="http://schemas.openxmlformats.org/officeDocument/2006/relationships/slideLayout" Target="../slideLayouts/slideLayout1891.xml"/><Relationship Id="rId56" Type="http://schemas.openxmlformats.org/officeDocument/2006/relationships/slideLayout" Target="../slideLayouts/slideLayout1912.xml"/><Relationship Id="rId77" Type="http://schemas.openxmlformats.org/officeDocument/2006/relationships/slideLayout" Target="../slideLayouts/slideLayout1933.xml"/><Relationship Id="rId100" Type="http://schemas.openxmlformats.org/officeDocument/2006/relationships/slideLayout" Target="../slideLayouts/slideLayout1956.xml"/><Relationship Id="rId105" Type="http://schemas.openxmlformats.org/officeDocument/2006/relationships/slideLayout" Target="../slideLayouts/slideLayout1961.xml"/><Relationship Id="rId126" Type="http://schemas.openxmlformats.org/officeDocument/2006/relationships/slideLayout" Target="../slideLayouts/slideLayout1982.xml"/><Relationship Id="rId147" Type="http://schemas.openxmlformats.org/officeDocument/2006/relationships/slideLayout" Target="../slideLayouts/slideLayout2003.xml"/><Relationship Id="rId168" Type="http://schemas.openxmlformats.org/officeDocument/2006/relationships/slideLayout" Target="../slideLayouts/slideLayout2024.xml"/><Relationship Id="rId8" Type="http://schemas.openxmlformats.org/officeDocument/2006/relationships/slideLayout" Target="../slideLayouts/slideLayout1864.xml"/><Relationship Id="rId51" Type="http://schemas.openxmlformats.org/officeDocument/2006/relationships/slideLayout" Target="../slideLayouts/slideLayout1907.xml"/><Relationship Id="rId72" Type="http://schemas.openxmlformats.org/officeDocument/2006/relationships/slideLayout" Target="../slideLayouts/slideLayout1928.xml"/><Relationship Id="rId93" Type="http://schemas.openxmlformats.org/officeDocument/2006/relationships/slideLayout" Target="../slideLayouts/slideLayout1949.xml"/><Relationship Id="rId98" Type="http://schemas.openxmlformats.org/officeDocument/2006/relationships/slideLayout" Target="../slideLayouts/slideLayout1954.xml"/><Relationship Id="rId121" Type="http://schemas.openxmlformats.org/officeDocument/2006/relationships/slideLayout" Target="../slideLayouts/slideLayout1977.xml"/><Relationship Id="rId142" Type="http://schemas.openxmlformats.org/officeDocument/2006/relationships/slideLayout" Target="../slideLayouts/slideLayout1998.xml"/><Relationship Id="rId163" Type="http://schemas.openxmlformats.org/officeDocument/2006/relationships/slideLayout" Target="../slideLayouts/slideLayout2019.xml"/><Relationship Id="rId3" Type="http://schemas.openxmlformats.org/officeDocument/2006/relationships/slideLayout" Target="../slideLayouts/slideLayout1859.xml"/><Relationship Id="rId25" Type="http://schemas.openxmlformats.org/officeDocument/2006/relationships/slideLayout" Target="../slideLayouts/slideLayout1881.xml"/><Relationship Id="rId46" Type="http://schemas.openxmlformats.org/officeDocument/2006/relationships/slideLayout" Target="../slideLayouts/slideLayout1902.xml"/><Relationship Id="rId67" Type="http://schemas.openxmlformats.org/officeDocument/2006/relationships/slideLayout" Target="../slideLayouts/slideLayout1923.xml"/><Relationship Id="rId116" Type="http://schemas.openxmlformats.org/officeDocument/2006/relationships/slideLayout" Target="../slideLayouts/slideLayout1972.xml"/><Relationship Id="rId137" Type="http://schemas.openxmlformats.org/officeDocument/2006/relationships/slideLayout" Target="../slideLayouts/slideLayout1993.xml"/><Relationship Id="rId158" Type="http://schemas.openxmlformats.org/officeDocument/2006/relationships/slideLayout" Target="../slideLayouts/slideLayout2014.xml"/><Relationship Id="rId20" Type="http://schemas.openxmlformats.org/officeDocument/2006/relationships/slideLayout" Target="../slideLayouts/slideLayout1876.xml"/><Relationship Id="rId41" Type="http://schemas.openxmlformats.org/officeDocument/2006/relationships/slideLayout" Target="../slideLayouts/slideLayout1897.xml"/><Relationship Id="rId62" Type="http://schemas.openxmlformats.org/officeDocument/2006/relationships/slideLayout" Target="../slideLayouts/slideLayout1918.xml"/><Relationship Id="rId83" Type="http://schemas.openxmlformats.org/officeDocument/2006/relationships/slideLayout" Target="../slideLayouts/slideLayout1939.xml"/><Relationship Id="rId88" Type="http://schemas.openxmlformats.org/officeDocument/2006/relationships/slideLayout" Target="../slideLayouts/slideLayout1944.xml"/><Relationship Id="rId111" Type="http://schemas.openxmlformats.org/officeDocument/2006/relationships/slideLayout" Target="../slideLayouts/slideLayout1967.xml"/><Relationship Id="rId132" Type="http://schemas.openxmlformats.org/officeDocument/2006/relationships/slideLayout" Target="../slideLayouts/slideLayout1988.xml"/><Relationship Id="rId153" Type="http://schemas.openxmlformats.org/officeDocument/2006/relationships/slideLayout" Target="../slideLayouts/slideLayout2009.xml"/><Relationship Id="rId15" Type="http://schemas.openxmlformats.org/officeDocument/2006/relationships/slideLayout" Target="../slideLayouts/slideLayout1871.xml"/><Relationship Id="rId36" Type="http://schemas.openxmlformats.org/officeDocument/2006/relationships/slideLayout" Target="../slideLayouts/slideLayout1892.xml"/><Relationship Id="rId57" Type="http://schemas.openxmlformats.org/officeDocument/2006/relationships/slideLayout" Target="../slideLayouts/slideLayout1913.xml"/><Relationship Id="rId106" Type="http://schemas.openxmlformats.org/officeDocument/2006/relationships/slideLayout" Target="../slideLayouts/slideLayout1962.xml"/><Relationship Id="rId127" Type="http://schemas.openxmlformats.org/officeDocument/2006/relationships/slideLayout" Target="../slideLayouts/slideLayout1983.xml"/><Relationship Id="rId10" Type="http://schemas.openxmlformats.org/officeDocument/2006/relationships/slideLayout" Target="../slideLayouts/slideLayout1866.xml"/><Relationship Id="rId31" Type="http://schemas.openxmlformats.org/officeDocument/2006/relationships/slideLayout" Target="../slideLayouts/slideLayout1887.xml"/><Relationship Id="rId52" Type="http://schemas.openxmlformats.org/officeDocument/2006/relationships/slideLayout" Target="../slideLayouts/slideLayout1908.xml"/><Relationship Id="rId73" Type="http://schemas.openxmlformats.org/officeDocument/2006/relationships/slideLayout" Target="../slideLayouts/slideLayout1929.xml"/><Relationship Id="rId78" Type="http://schemas.openxmlformats.org/officeDocument/2006/relationships/slideLayout" Target="../slideLayouts/slideLayout1934.xml"/><Relationship Id="rId94" Type="http://schemas.openxmlformats.org/officeDocument/2006/relationships/slideLayout" Target="../slideLayouts/slideLayout1950.xml"/><Relationship Id="rId99" Type="http://schemas.openxmlformats.org/officeDocument/2006/relationships/slideLayout" Target="../slideLayouts/slideLayout1955.xml"/><Relationship Id="rId101" Type="http://schemas.openxmlformats.org/officeDocument/2006/relationships/slideLayout" Target="../slideLayouts/slideLayout1957.xml"/><Relationship Id="rId122" Type="http://schemas.openxmlformats.org/officeDocument/2006/relationships/slideLayout" Target="../slideLayouts/slideLayout1978.xml"/><Relationship Id="rId143" Type="http://schemas.openxmlformats.org/officeDocument/2006/relationships/slideLayout" Target="../slideLayouts/slideLayout1999.xml"/><Relationship Id="rId148" Type="http://schemas.openxmlformats.org/officeDocument/2006/relationships/slideLayout" Target="../slideLayouts/slideLayout2004.xml"/><Relationship Id="rId164" Type="http://schemas.openxmlformats.org/officeDocument/2006/relationships/slideLayout" Target="../slideLayouts/slideLayout2020.xml"/><Relationship Id="rId169" Type="http://schemas.openxmlformats.org/officeDocument/2006/relationships/theme" Target="../theme/theme13.xml"/><Relationship Id="rId4" Type="http://schemas.openxmlformats.org/officeDocument/2006/relationships/slideLayout" Target="../slideLayouts/slideLayout1860.xml"/><Relationship Id="rId9" Type="http://schemas.openxmlformats.org/officeDocument/2006/relationships/slideLayout" Target="../slideLayouts/slideLayout1865.xml"/><Relationship Id="rId26" Type="http://schemas.openxmlformats.org/officeDocument/2006/relationships/slideLayout" Target="../slideLayouts/slideLayout1882.xml"/><Relationship Id="rId47" Type="http://schemas.openxmlformats.org/officeDocument/2006/relationships/slideLayout" Target="../slideLayouts/slideLayout1903.xml"/><Relationship Id="rId68" Type="http://schemas.openxmlformats.org/officeDocument/2006/relationships/slideLayout" Target="../slideLayouts/slideLayout1924.xml"/><Relationship Id="rId89" Type="http://schemas.openxmlformats.org/officeDocument/2006/relationships/slideLayout" Target="../slideLayouts/slideLayout1945.xml"/><Relationship Id="rId112" Type="http://schemas.openxmlformats.org/officeDocument/2006/relationships/slideLayout" Target="../slideLayouts/slideLayout1968.xml"/><Relationship Id="rId133" Type="http://schemas.openxmlformats.org/officeDocument/2006/relationships/slideLayout" Target="../slideLayouts/slideLayout1989.xml"/><Relationship Id="rId154" Type="http://schemas.openxmlformats.org/officeDocument/2006/relationships/slideLayout" Target="../slideLayouts/slideLayout2010.xml"/><Relationship Id="rId16" Type="http://schemas.openxmlformats.org/officeDocument/2006/relationships/slideLayout" Target="../slideLayouts/slideLayout1872.xml"/><Relationship Id="rId37" Type="http://schemas.openxmlformats.org/officeDocument/2006/relationships/slideLayout" Target="../slideLayouts/slideLayout1893.xml"/><Relationship Id="rId58" Type="http://schemas.openxmlformats.org/officeDocument/2006/relationships/slideLayout" Target="../slideLayouts/slideLayout1914.xml"/><Relationship Id="rId79" Type="http://schemas.openxmlformats.org/officeDocument/2006/relationships/slideLayout" Target="../slideLayouts/slideLayout1935.xml"/><Relationship Id="rId102" Type="http://schemas.openxmlformats.org/officeDocument/2006/relationships/slideLayout" Target="../slideLayouts/slideLayout1958.xml"/><Relationship Id="rId123" Type="http://schemas.openxmlformats.org/officeDocument/2006/relationships/slideLayout" Target="../slideLayouts/slideLayout1979.xml"/><Relationship Id="rId144" Type="http://schemas.openxmlformats.org/officeDocument/2006/relationships/slideLayout" Target="../slideLayouts/slideLayout2000.xml"/><Relationship Id="rId90" Type="http://schemas.openxmlformats.org/officeDocument/2006/relationships/slideLayout" Target="../slideLayouts/slideLayout1946.xml"/><Relationship Id="rId165" Type="http://schemas.openxmlformats.org/officeDocument/2006/relationships/slideLayout" Target="../slideLayouts/slideLayout2021.xml"/><Relationship Id="rId27" Type="http://schemas.openxmlformats.org/officeDocument/2006/relationships/slideLayout" Target="../slideLayouts/slideLayout1883.xml"/><Relationship Id="rId48" Type="http://schemas.openxmlformats.org/officeDocument/2006/relationships/slideLayout" Target="../slideLayouts/slideLayout1904.xml"/><Relationship Id="rId69" Type="http://schemas.openxmlformats.org/officeDocument/2006/relationships/slideLayout" Target="../slideLayouts/slideLayout1925.xml"/><Relationship Id="rId113" Type="http://schemas.openxmlformats.org/officeDocument/2006/relationships/slideLayout" Target="../slideLayouts/slideLayout1969.xml"/><Relationship Id="rId134" Type="http://schemas.openxmlformats.org/officeDocument/2006/relationships/slideLayout" Target="../slideLayouts/slideLayout1990.xml"/><Relationship Id="rId80" Type="http://schemas.openxmlformats.org/officeDocument/2006/relationships/slideLayout" Target="../slideLayouts/slideLayout1936.xml"/><Relationship Id="rId155" Type="http://schemas.openxmlformats.org/officeDocument/2006/relationships/slideLayout" Target="../slideLayouts/slideLayout2011.xml"/><Relationship Id="rId17" Type="http://schemas.openxmlformats.org/officeDocument/2006/relationships/slideLayout" Target="../slideLayouts/slideLayout1873.xml"/><Relationship Id="rId38" Type="http://schemas.openxmlformats.org/officeDocument/2006/relationships/slideLayout" Target="../slideLayouts/slideLayout1894.xml"/><Relationship Id="rId59" Type="http://schemas.openxmlformats.org/officeDocument/2006/relationships/slideLayout" Target="../slideLayouts/slideLayout1915.xml"/><Relationship Id="rId103" Type="http://schemas.openxmlformats.org/officeDocument/2006/relationships/slideLayout" Target="../slideLayouts/slideLayout1959.xml"/><Relationship Id="rId124" Type="http://schemas.openxmlformats.org/officeDocument/2006/relationships/slideLayout" Target="../slideLayouts/slideLayout1980.xml"/></Relationships>
</file>

<file path=ppt/slideMasters/_rels/slideMaster14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141.xml"/><Relationship Id="rId21" Type="http://schemas.openxmlformats.org/officeDocument/2006/relationships/slideLayout" Target="../slideLayouts/slideLayout2045.xml"/><Relationship Id="rId42" Type="http://schemas.openxmlformats.org/officeDocument/2006/relationships/slideLayout" Target="../slideLayouts/slideLayout2066.xml"/><Relationship Id="rId63" Type="http://schemas.openxmlformats.org/officeDocument/2006/relationships/slideLayout" Target="../slideLayouts/slideLayout2087.xml"/><Relationship Id="rId84" Type="http://schemas.openxmlformats.org/officeDocument/2006/relationships/slideLayout" Target="../slideLayouts/slideLayout2108.xml"/><Relationship Id="rId138" Type="http://schemas.openxmlformats.org/officeDocument/2006/relationships/slideLayout" Target="../slideLayouts/slideLayout2162.xml"/><Relationship Id="rId159" Type="http://schemas.openxmlformats.org/officeDocument/2006/relationships/slideLayout" Target="../slideLayouts/slideLayout2183.xml"/><Relationship Id="rId107" Type="http://schemas.openxmlformats.org/officeDocument/2006/relationships/slideLayout" Target="../slideLayouts/slideLayout2131.xml"/><Relationship Id="rId11" Type="http://schemas.openxmlformats.org/officeDocument/2006/relationships/slideLayout" Target="../slideLayouts/slideLayout2035.xml"/><Relationship Id="rId32" Type="http://schemas.openxmlformats.org/officeDocument/2006/relationships/slideLayout" Target="../slideLayouts/slideLayout2056.xml"/><Relationship Id="rId53" Type="http://schemas.openxmlformats.org/officeDocument/2006/relationships/slideLayout" Target="../slideLayouts/slideLayout2077.xml"/><Relationship Id="rId74" Type="http://schemas.openxmlformats.org/officeDocument/2006/relationships/slideLayout" Target="../slideLayouts/slideLayout2098.xml"/><Relationship Id="rId128" Type="http://schemas.openxmlformats.org/officeDocument/2006/relationships/slideLayout" Target="../slideLayouts/slideLayout2152.xml"/><Relationship Id="rId149" Type="http://schemas.openxmlformats.org/officeDocument/2006/relationships/slideLayout" Target="../slideLayouts/slideLayout2173.xml"/><Relationship Id="rId5" Type="http://schemas.openxmlformats.org/officeDocument/2006/relationships/slideLayout" Target="../slideLayouts/slideLayout2029.xml"/><Relationship Id="rId95" Type="http://schemas.openxmlformats.org/officeDocument/2006/relationships/slideLayout" Target="../slideLayouts/slideLayout2119.xml"/><Relationship Id="rId160" Type="http://schemas.openxmlformats.org/officeDocument/2006/relationships/slideLayout" Target="../slideLayouts/slideLayout2184.xml"/><Relationship Id="rId22" Type="http://schemas.openxmlformats.org/officeDocument/2006/relationships/slideLayout" Target="../slideLayouts/slideLayout2046.xml"/><Relationship Id="rId43" Type="http://schemas.openxmlformats.org/officeDocument/2006/relationships/slideLayout" Target="../slideLayouts/slideLayout2067.xml"/><Relationship Id="rId64" Type="http://schemas.openxmlformats.org/officeDocument/2006/relationships/slideLayout" Target="../slideLayouts/slideLayout2088.xml"/><Relationship Id="rId118" Type="http://schemas.openxmlformats.org/officeDocument/2006/relationships/slideLayout" Target="../slideLayouts/slideLayout2142.xml"/><Relationship Id="rId139" Type="http://schemas.openxmlformats.org/officeDocument/2006/relationships/slideLayout" Target="../slideLayouts/slideLayout2163.xml"/><Relationship Id="rId85" Type="http://schemas.openxmlformats.org/officeDocument/2006/relationships/slideLayout" Target="../slideLayouts/slideLayout2109.xml"/><Relationship Id="rId150" Type="http://schemas.openxmlformats.org/officeDocument/2006/relationships/slideLayout" Target="../slideLayouts/slideLayout2174.xml"/><Relationship Id="rId12" Type="http://schemas.openxmlformats.org/officeDocument/2006/relationships/slideLayout" Target="../slideLayouts/slideLayout2036.xml"/><Relationship Id="rId17" Type="http://schemas.openxmlformats.org/officeDocument/2006/relationships/slideLayout" Target="../slideLayouts/slideLayout2041.xml"/><Relationship Id="rId33" Type="http://schemas.openxmlformats.org/officeDocument/2006/relationships/slideLayout" Target="../slideLayouts/slideLayout2057.xml"/><Relationship Id="rId38" Type="http://schemas.openxmlformats.org/officeDocument/2006/relationships/slideLayout" Target="../slideLayouts/slideLayout2062.xml"/><Relationship Id="rId59" Type="http://schemas.openxmlformats.org/officeDocument/2006/relationships/slideLayout" Target="../slideLayouts/slideLayout2083.xml"/><Relationship Id="rId103" Type="http://schemas.openxmlformats.org/officeDocument/2006/relationships/slideLayout" Target="../slideLayouts/slideLayout2127.xml"/><Relationship Id="rId108" Type="http://schemas.openxmlformats.org/officeDocument/2006/relationships/slideLayout" Target="../slideLayouts/slideLayout2132.xml"/><Relationship Id="rId124" Type="http://schemas.openxmlformats.org/officeDocument/2006/relationships/slideLayout" Target="../slideLayouts/slideLayout2148.xml"/><Relationship Id="rId129" Type="http://schemas.openxmlformats.org/officeDocument/2006/relationships/slideLayout" Target="../slideLayouts/slideLayout2153.xml"/><Relationship Id="rId54" Type="http://schemas.openxmlformats.org/officeDocument/2006/relationships/slideLayout" Target="../slideLayouts/slideLayout2078.xml"/><Relationship Id="rId70" Type="http://schemas.openxmlformats.org/officeDocument/2006/relationships/slideLayout" Target="../slideLayouts/slideLayout2094.xml"/><Relationship Id="rId75" Type="http://schemas.openxmlformats.org/officeDocument/2006/relationships/slideLayout" Target="../slideLayouts/slideLayout2099.xml"/><Relationship Id="rId91" Type="http://schemas.openxmlformats.org/officeDocument/2006/relationships/slideLayout" Target="../slideLayouts/slideLayout2115.xml"/><Relationship Id="rId96" Type="http://schemas.openxmlformats.org/officeDocument/2006/relationships/slideLayout" Target="../slideLayouts/slideLayout2120.xml"/><Relationship Id="rId140" Type="http://schemas.openxmlformats.org/officeDocument/2006/relationships/slideLayout" Target="../slideLayouts/slideLayout2164.xml"/><Relationship Id="rId145" Type="http://schemas.openxmlformats.org/officeDocument/2006/relationships/slideLayout" Target="../slideLayouts/slideLayout2169.xml"/><Relationship Id="rId161" Type="http://schemas.openxmlformats.org/officeDocument/2006/relationships/slideLayout" Target="../slideLayouts/slideLayout2185.xml"/><Relationship Id="rId166" Type="http://schemas.openxmlformats.org/officeDocument/2006/relationships/slideLayout" Target="../slideLayouts/slideLayout2190.xml"/><Relationship Id="rId1" Type="http://schemas.openxmlformats.org/officeDocument/2006/relationships/slideLayout" Target="../slideLayouts/slideLayout2025.xml"/><Relationship Id="rId6" Type="http://schemas.openxmlformats.org/officeDocument/2006/relationships/slideLayout" Target="../slideLayouts/slideLayout2030.xml"/><Relationship Id="rId23" Type="http://schemas.openxmlformats.org/officeDocument/2006/relationships/slideLayout" Target="../slideLayouts/slideLayout2047.xml"/><Relationship Id="rId28" Type="http://schemas.openxmlformats.org/officeDocument/2006/relationships/slideLayout" Target="../slideLayouts/slideLayout2052.xml"/><Relationship Id="rId49" Type="http://schemas.openxmlformats.org/officeDocument/2006/relationships/slideLayout" Target="../slideLayouts/slideLayout2073.xml"/><Relationship Id="rId114" Type="http://schemas.openxmlformats.org/officeDocument/2006/relationships/slideLayout" Target="../slideLayouts/slideLayout2138.xml"/><Relationship Id="rId119" Type="http://schemas.openxmlformats.org/officeDocument/2006/relationships/slideLayout" Target="../slideLayouts/slideLayout2143.xml"/><Relationship Id="rId44" Type="http://schemas.openxmlformats.org/officeDocument/2006/relationships/slideLayout" Target="../slideLayouts/slideLayout2068.xml"/><Relationship Id="rId60" Type="http://schemas.openxmlformats.org/officeDocument/2006/relationships/slideLayout" Target="../slideLayouts/slideLayout2084.xml"/><Relationship Id="rId65" Type="http://schemas.openxmlformats.org/officeDocument/2006/relationships/slideLayout" Target="../slideLayouts/slideLayout2089.xml"/><Relationship Id="rId81" Type="http://schemas.openxmlformats.org/officeDocument/2006/relationships/slideLayout" Target="../slideLayouts/slideLayout2105.xml"/><Relationship Id="rId86" Type="http://schemas.openxmlformats.org/officeDocument/2006/relationships/slideLayout" Target="../slideLayouts/slideLayout2110.xml"/><Relationship Id="rId130" Type="http://schemas.openxmlformats.org/officeDocument/2006/relationships/slideLayout" Target="../slideLayouts/slideLayout2154.xml"/><Relationship Id="rId135" Type="http://schemas.openxmlformats.org/officeDocument/2006/relationships/slideLayout" Target="../slideLayouts/slideLayout2159.xml"/><Relationship Id="rId151" Type="http://schemas.openxmlformats.org/officeDocument/2006/relationships/slideLayout" Target="../slideLayouts/slideLayout2175.xml"/><Relationship Id="rId156" Type="http://schemas.openxmlformats.org/officeDocument/2006/relationships/slideLayout" Target="../slideLayouts/slideLayout2180.xml"/><Relationship Id="rId13" Type="http://schemas.openxmlformats.org/officeDocument/2006/relationships/slideLayout" Target="../slideLayouts/slideLayout2037.xml"/><Relationship Id="rId18" Type="http://schemas.openxmlformats.org/officeDocument/2006/relationships/slideLayout" Target="../slideLayouts/slideLayout2042.xml"/><Relationship Id="rId39" Type="http://schemas.openxmlformats.org/officeDocument/2006/relationships/slideLayout" Target="../slideLayouts/slideLayout2063.xml"/><Relationship Id="rId109" Type="http://schemas.openxmlformats.org/officeDocument/2006/relationships/slideLayout" Target="../slideLayouts/slideLayout2133.xml"/><Relationship Id="rId34" Type="http://schemas.openxmlformats.org/officeDocument/2006/relationships/slideLayout" Target="../slideLayouts/slideLayout2058.xml"/><Relationship Id="rId50" Type="http://schemas.openxmlformats.org/officeDocument/2006/relationships/slideLayout" Target="../slideLayouts/slideLayout2074.xml"/><Relationship Id="rId55" Type="http://schemas.openxmlformats.org/officeDocument/2006/relationships/slideLayout" Target="../slideLayouts/slideLayout2079.xml"/><Relationship Id="rId76" Type="http://schemas.openxmlformats.org/officeDocument/2006/relationships/slideLayout" Target="../slideLayouts/slideLayout2100.xml"/><Relationship Id="rId97" Type="http://schemas.openxmlformats.org/officeDocument/2006/relationships/slideLayout" Target="../slideLayouts/slideLayout2121.xml"/><Relationship Id="rId104" Type="http://schemas.openxmlformats.org/officeDocument/2006/relationships/slideLayout" Target="../slideLayouts/slideLayout2128.xml"/><Relationship Id="rId120" Type="http://schemas.openxmlformats.org/officeDocument/2006/relationships/slideLayout" Target="../slideLayouts/slideLayout2144.xml"/><Relationship Id="rId125" Type="http://schemas.openxmlformats.org/officeDocument/2006/relationships/slideLayout" Target="../slideLayouts/slideLayout2149.xml"/><Relationship Id="rId141" Type="http://schemas.openxmlformats.org/officeDocument/2006/relationships/slideLayout" Target="../slideLayouts/slideLayout2165.xml"/><Relationship Id="rId146" Type="http://schemas.openxmlformats.org/officeDocument/2006/relationships/slideLayout" Target="../slideLayouts/slideLayout2170.xml"/><Relationship Id="rId167" Type="http://schemas.openxmlformats.org/officeDocument/2006/relationships/slideLayout" Target="../slideLayouts/slideLayout2191.xml"/><Relationship Id="rId7" Type="http://schemas.openxmlformats.org/officeDocument/2006/relationships/slideLayout" Target="../slideLayouts/slideLayout2031.xml"/><Relationship Id="rId71" Type="http://schemas.openxmlformats.org/officeDocument/2006/relationships/slideLayout" Target="../slideLayouts/slideLayout2095.xml"/><Relationship Id="rId92" Type="http://schemas.openxmlformats.org/officeDocument/2006/relationships/slideLayout" Target="../slideLayouts/slideLayout2116.xml"/><Relationship Id="rId162" Type="http://schemas.openxmlformats.org/officeDocument/2006/relationships/slideLayout" Target="../slideLayouts/slideLayout2186.xml"/><Relationship Id="rId2" Type="http://schemas.openxmlformats.org/officeDocument/2006/relationships/slideLayout" Target="../slideLayouts/slideLayout2026.xml"/><Relationship Id="rId29" Type="http://schemas.openxmlformats.org/officeDocument/2006/relationships/slideLayout" Target="../slideLayouts/slideLayout2053.xml"/><Relationship Id="rId24" Type="http://schemas.openxmlformats.org/officeDocument/2006/relationships/slideLayout" Target="../slideLayouts/slideLayout2048.xml"/><Relationship Id="rId40" Type="http://schemas.openxmlformats.org/officeDocument/2006/relationships/slideLayout" Target="../slideLayouts/slideLayout2064.xml"/><Relationship Id="rId45" Type="http://schemas.openxmlformats.org/officeDocument/2006/relationships/slideLayout" Target="../slideLayouts/slideLayout2069.xml"/><Relationship Id="rId66" Type="http://schemas.openxmlformats.org/officeDocument/2006/relationships/slideLayout" Target="../slideLayouts/slideLayout2090.xml"/><Relationship Id="rId87" Type="http://schemas.openxmlformats.org/officeDocument/2006/relationships/slideLayout" Target="../slideLayouts/slideLayout2111.xml"/><Relationship Id="rId110" Type="http://schemas.openxmlformats.org/officeDocument/2006/relationships/slideLayout" Target="../slideLayouts/slideLayout2134.xml"/><Relationship Id="rId115" Type="http://schemas.openxmlformats.org/officeDocument/2006/relationships/slideLayout" Target="../slideLayouts/slideLayout2139.xml"/><Relationship Id="rId131" Type="http://schemas.openxmlformats.org/officeDocument/2006/relationships/slideLayout" Target="../slideLayouts/slideLayout2155.xml"/><Relationship Id="rId136" Type="http://schemas.openxmlformats.org/officeDocument/2006/relationships/slideLayout" Target="../slideLayouts/slideLayout2160.xml"/><Relationship Id="rId157" Type="http://schemas.openxmlformats.org/officeDocument/2006/relationships/slideLayout" Target="../slideLayouts/slideLayout2181.xml"/><Relationship Id="rId61" Type="http://schemas.openxmlformats.org/officeDocument/2006/relationships/slideLayout" Target="../slideLayouts/slideLayout2085.xml"/><Relationship Id="rId82" Type="http://schemas.openxmlformats.org/officeDocument/2006/relationships/slideLayout" Target="../slideLayouts/slideLayout2106.xml"/><Relationship Id="rId152" Type="http://schemas.openxmlformats.org/officeDocument/2006/relationships/slideLayout" Target="../slideLayouts/slideLayout2176.xml"/><Relationship Id="rId19" Type="http://schemas.openxmlformats.org/officeDocument/2006/relationships/slideLayout" Target="../slideLayouts/slideLayout2043.xml"/><Relationship Id="rId14" Type="http://schemas.openxmlformats.org/officeDocument/2006/relationships/slideLayout" Target="../slideLayouts/slideLayout2038.xml"/><Relationship Id="rId30" Type="http://schemas.openxmlformats.org/officeDocument/2006/relationships/slideLayout" Target="../slideLayouts/slideLayout2054.xml"/><Relationship Id="rId35" Type="http://schemas.openxmlformats.org/officeDocument/2006/relationships/slideLayout" Target="../slideLayouts/slideLayout2059.xml"/><Relationship Id="rId56" Type="http://schemas.openxmlformats.org/officeDocument/2006/relationships/slideLayout" Target="../slideLayouts/slideLayout2080.xml"/><Relationship Id="rId77" Type="http://schemas.openxmlformats.org/officeDocument/2006/relationships/slideLayout" Target="../slideLayouts/slideLayout2101.xml"/><Relationship Id="rId100" Type="http://schemas.openxmlformats.org/officeDocument/2006/relationships/slideLayout" Target="../slideLayouts/slideLayout2124.xml"/><Relationship Id="rId105" Type="http://schemas.openxmlformats.org/officeDocument/2006/relationships/slideLayout" Target="../slideLayouts/slideLayout2129.xml"/><Relationship Id="rId126" Type="http://schemas.openxmlformats.org/officeDocument/2006/relationships/slideLayout" Target="../slideLayouts/slideLayout2150.xml"/><Relationship Id="rId147" Type="http://schemas.openxmlformats.org/officeDocument/2006/relationships/slideLayout" Target="../slideLayouts/slideLayout2171.xml"/><Relationship Id="rId168" Type="http://schemas.openxmlformats.org/officeDocument/2006/relationships/theme" Target="../theme/theme14.xml"/><Relationship Id="rId8" Type="http://schemas.openxmlformats.org/officeDocument/2006/relationships/slideLayout" Target="../slideLayouts/slideLayout2032.xml"/><Relationship Id="rId51" Type="http://schemas.openxmlformats.org/officeDocument/2006/relationships/slideLayout" Target="../slideLayouts/slideLayout2075.xml"/><Relationship Id="rId72" Type="http://schemas.openxmlformats.org/officeDocument/2006/relationships/slideLayout" Target="../slideLayouts/slideLayout2096.xml"/><Relationship Id="rId93" Type="http://schemas.openxmlformats.org/officeDocument/2006/relationships/slideLayout" Target="../slideLayouts/slideLayout2117.xml"/><Relationship Id="rId98" Type="http://schemas.openxmlformats.org/officeDocument/2006/relationships/slideLayout" Target="../slideLayouts/slideLayout2122.xml"/><Relationship Id="rId121" Type="http://schemas.openxmlformats.org/officeDocument/2006/relationships/slideLayout" Target="../slideLayouts/slideLayout2145.xml"/><Relationship Id="rId142" Type="http://schemas.openxmlformats.org/officeDocument/2006/relationships/slideLayout" Target="../slideLayouts/slideLayout2166.xml"/><Relationship Id="rId163" Type="http://schemas.openxmlformats.org/officeDocument/2006/relationships/slideLayout" Target="../slideLayouts/slideLayout2187.xml"/><Relationship Id="rId3" Type="http://schemas.openxmlformats.org/officeDocument/2006/relationships/slideLayout" Target="../slideLayouts/slideLayout2027.xml"/><Relationship Id="rId25" Type="http://schemas.openxmlformats.org/officeDocument/2006/relationships/slideLayout" Target="../slideLayouts/slideLayout2049.xml"/><Relationship Id="rId46" Type="http://schemas.openxmlformats.org/officeDocument/2006/relationships/slideLayout" Target="../slideLayouts/slideLayout2070.xml"/><Relationship Id="rId67" Type="http://schemas.openxmlformats.org/officeDocument/2006/relationships/slideLayout" Target="../slideLayouts/slideLayout2091.xml"/><Relationship Id="rId116" Type="http://schemas.openxmlformats.org/officeDocument/2006/relationships/slideLayout" Target="../slideLayouts/slideLayout2140.xml"/><Relationship Id="rId137" Type="http://schemas.openxmlformats.org/officeDocument/2006/relationships/slideLayout" Target="../slideLayouts/slideLayout2161.xml"/><Relationship Id="rId158" Type="http://schemas.openxmlformats.org/officeDocument/2006/relationships/slideLayout" Target="../slideLayouts/slideLayout2182.xml"/><Relationship Id="rId20" Type="http://schemas.openxmlformats.org/officeDocument/2006/relationships/slideLayout" Target="../slideLayouts/slideLayout2044.xml"/><Relationship Id="rId41" Type="http://schemas.openxmlformats.org/officeDocument/2006/relationships/slideLayout" Target="../slideLayouts/slideLayout2065.xml"/><Relationship Id="rId62" Type="http://schemas.openxmlformats.org/officeDocument/2006/relationships/slideLayout" Target="../slideLayouts/slideLayout2086.xml"/><Relationship Id="rId83" Type="http://schemas.openxmlformats.org/officeDocument/2006/relationships/slideLayout" Target="../slideLayouts/slideLayout2107.xml"/><Relationship Id="rId88" Type="http://schemas.openxmlformats.org/officeDocument/2006/relationships/slideLayout" Target="../slideLayouts/slideLayout2112.xml"/><Relationship Id="rId111" Type="http://schemas.openxmlformats.org/officeDocument/2006/relationships/slideLayout" Target="../slideLayouts/slideLayout2135.xml"/><Relationship Id="rId132" Type="http://schemas.openxmlformats.org/officeDocument/2006/relationships/slideLayout" Target="../slideLayouts/slideLayout2156.xml"/><Relationship Id="rId153" Type="http://schemas.openxmlformats.org/officeDocument/2006/relationships/slideLayout" Target="../slideLayouts/slideLayout2177.xml"/><Relationship Id="rId15" Type="http://schemas.openxmlformats.org/officeDocument/2006/relationships/slideLayout" Target="../slideLayouts/slideLayout2039.xml"/><Relationship Id="rId36" Type="http://schemas.openxmlformats.org/officeDocument/2006/relationships/slideLayout" Target="../slideLayouts/slideLayout2060.xml"/><Relationship Id="rId57" Type="http://schemas.openxmlformats.org/officeDocument/2006/relationships/slideLayout" Target="../slideLayouts/slideLayout2081.xml"/><Relationship Id="rId106" Type="http://schemas.openxmlformats.org/officeDocument/2006/relationships/slideLayout" Target="../slideLayouts/slideLayout2130.xml"/><Relationship Id="rId127" Type="http://schemas.openxmlformats.org/officeDocument/2006/relationships/slideLayout" Target="../slideLayouts/slideLayout2151.xml"/><Relationship Id="rId10" Type="http://schemas.openxmlformats.org/officeDocument/2006/relationships/slideLayout" Target="../slideLayouts/slideLayout2034.xml"/><Relationship Id="rId31" Type="http://schemas.openxmlformats.org/officeDocument/2006/relationships/slideLayout" Target="../slideLayouts/slideLayout2055.xml"/><Relationship Id="rId52" Type="http://schemas.openxmlformats.org/officeDocument/2006/relationships/slideLayout" Target="../slideLayouts/slideLayout2076.xml"/><Relationship Id="rId73" Type="http://schemas.openxmlformats.org/officeDocument/2006/relationships/slideLayout" Target="../slideLayouts/slideLayout2097.xml"/><Relationship Id="rId78" Type="http://schemas.openxmlformats.org/officeDocument/2006/relationships/slideLayout" Target="../slideLayouts/slideLayout2102.xml"/><Relationship Id="rId94" Type="http://schemas.openxmlformats.org/officeDocument/2006/relationships/slideLayout" Target="../slideLayouts/slideLayout2118.xml"/><Relationship Id="rId99" Type="http://schemas.openxmlformats.org/officeDocument/2006/relationships/slideLayout" Target="../slideLayouts/slideLayout2123.xml"/><Relationship Id="rId101" Type="http://schemas.openxmlformats.org/officeDocument/2006/relationships/slideLayout" Target="../slideLayouts/slideLayout2125.xml"/><Relationship Id="rId122" Type="http://schemas.openxmlformats.org/officeDocument/2006/relationships/slideLayout" Target="../slideLayouts/slideLayout2146.xml"/><Relationship Id="rId143" Type="http://schemas.openxmlformats.org/officeDocument/2006/relationships/slideLayout" Target="../slideLayouts/slideLayout2167.xml"/><Relationship Id="rId148" Type="http://schemas.openxmlformats.org/officeDocument/2006/relationships/slideLayout" Target="../slideLayouts/slideLayout2172.xml"/><Relationship Id="rId164" Type="http://schemas.openxmlformats.org/officeDocument/2006/relationships/slideLayout" Target="../slideLayouts/slideLayout2188.xml"/><Relationship Id="rId4" Type="http://schemas.openxmlformats.org/officeDocument/2006/relationships/slideLayout" Target="../slideLayouts/slideLayout2028.xml"/><Relationship Id="rId9" Type="http://schemas.openxmlformats.org/officeDocument/2006/relationships/slideLayout" Target="../slideLayouts/slideLayout2033.xml"/><Relationship Id="rId26" Type="http://schemas.openxmlformats.org/officeDocument/2006/relationships/slideLayout" Target="../slideLayouts/slideLayout2050.xml"/><Relationship Id="rId47" Type="http://schemas.openxmlformats.org/officeDocument/2006/relationships/slideLayout" Target="../slideLayouts/slideLayout2071.xml"/><Relationship Id="rId68" Type="http://schemas.openxmlformats.org/officeDocument/2006/relationships/slideLayout" Target="../slideLayouts/slideLayout2092.xml"/><Relationship Id="rId89" Type="http://schemas.openxmlformats.org/officeDocument/2006/relationships/slideLayout" Target="../slideLayouts/slideLayout2113.xml"/><Relationship Id="rId112" Type="http://schemas.openxmlformats.org/officeDocument/2006/relationships/slideLayout" Target="../slideLayouts/slideLayout2136.xml"/><Relationship Id="rId133" Type="http://schemas.openxmlformats.org/officeDocument/2006/relationships/slideLayout" Target="../slideLayouts/slideLayout2157.xml"/><Relationship Id="rId154" Type="http://schemas.openxmlformats.org/officeDocument/2006/relationships/slideLayout" Target="../slideLayouts/slideLayout2178.xml"/><Relationship Id="rId16" Type="http://schemas.openxmlformats.org/officeDocument/2006/relationships/slideLayout" Target="../slideLayouts/slideLayout2040.xml"/><Relationship Id="rId37" Type="http://schemas.openxmlformats.org/officeDocument/2006/relationships/slideLayout" Target="../slideLayouts/slideLayout2061.xml"/><Relationship Id="rId58" Type="http://schemas.openxmlformats.org/officeDocument/2006/relationships/slideLayout" Target="../slideLayouts/slideLayout2082.xml"/><Relationship Id="rId79" Type="http://schemas.openxmlformats.org/officeDocument/2006/relationships/slideLayout" Target="../slideLayouts/slideLayout2103.xml"/><Relationship Id="rId102" Type="http://schemas.openxmlformats.org/officeDocument/2006/relationships/slideLayout" Target="../slideLayouts/slideLayout2126.xml"/><Relationship Id="rId123" Type="http://schemas.openxmlformats.org/officeDocument/2006/relationships/slideLayout" Target="../slideLayouts/slideLayout2147.xml"/><Relationship Id="rId144" Type="http://schemas.openxmlformats.org/officeDocument/2006/relationships/slideLayout" Target="../slideLayouts/slideLayout2168.xml"/><Relationship Id="rId90" Type="http://schemas.openxmlformats.org/officeDocument/2006/relationships/slideLayout" Target="../slideLayouts/slideLayout2114.xml"/><Relationship Id="rId165" Type="http://schemas.openxmlformats.org/officeDocument/2006/relationships/slideLayout" Target="../slideLayouts/slideLayout2189.xml"/><Relationship Id="rId27" Type="http://schemas.openxmlformats.org/officeDocument/2006/relationships/slideLayout" Target="../slideLayouts/slideLayout2051.xml"/><Relationship Id="rId48" Type="http://schemas.openxmlformats.org/officeDocument/2006/relationships/slideLayout" Target="../slideLayouts/slideLayout2072.xml"/><Relationship Id="rId69" Type="http://schemas.openxmlformats.org/officeDocument/2006/relationships/slideLayout" Target="../slideLayouts/slideLayout2093.xml"/><Relationship Id="rId113" Type="http://schemas.openxmlformats.org/officeDocument/2006/relationships/slideLayout" Target="../slideLayouts/slideLayout2137.xml"/><Relationship Id="rId134" Type="http://schemas.openxmlformats.org/officeDocument/2006/relationships/slideLayout" Target="../slideLayouts/slideLayout2158.xml"/><Relationship Id="rId80" Type="http://schemas.openxmlformats.org/officeDocument/2006/relationships/slideLayout" Target="../slideLayouts/slideLayout2104.xml"/><Relationship Id="rId155" Type="http://schemas.openxmlformats.org/officeDocument/2006/relationships/slideLayout" Target="../slideLayouts/slideLayout2179.xml"/></Relationships>
</file>

<file path=ppt/slideMasters/_rels/slideMaster15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308.xml"/><Relationship Id="rId21" Type="http://schemas.openxmlformats.org/officeDocument/2006/relationships/slideLayout" Target="../slideLayouts/slideLayout2212.xml"/><Relationship Id="rId42" Type="http://schemas.openxmlformats.org/officeDocument/2006/relationships/slideLayout" Target="../slideLayouts/slideLayout2233.xml"/><Relationship Id="rId63" Type="http://schemas.openxmlformats.org/officeDocument/2006/relationships/slideLayout" Target="../slideLayouts/slideLayout2254.xml"/><Relationship Id="rId84" Type="http://schemas.openxmlformats.org/officeDocument/2006/relationships/slideLayout" Target="../slideLayouts/slideLayout2275.xml"/><Relationship Id="rId138" Type="http://schemas.openxmlformats.org/officeDocument/2006/relationships/slideLayout" Target="../slideLayouts/slideLayout2329.xml"/><Relationship Id="rId159" Type="http://schemas.openxmlformats.org/officeDocument/2006/relationships/slideLayout" Target="../slideLayouts/slideLayout2350.xml"/><Relationship Id="rId107" Type="http://schemas.openxmlformats.org/officeDocument/2006/relationships/slideLayout" Target="../slideLayouts/slideLayout2298.xml"/><Relationship Id="rId11" Type="http://schemas.openxmlformats.org/officeDocument/2006/relationships/slideLayout" Target="../slideLayouts/slideLayout2202.xml"/><Relationship Id="rId32" Type="http://schemas.openxmlformats.org/officeDocument/2006/relationships/slideLayout" Target="../slideLayouts/slideLayout2223.xml"/><Relationship Id="rId53" Type="http://schemas.openxmlformats.org/officeDocument/2006/relationships/slideLayout" Target="../slideLayouts/slideLayout2244.xml"/><Relationship Id="rId74" Type="http://schemas.openxmlformats.org/officeDocument/2006/relationships/slideLayout" Target="../slideLayouts/slideLayout2265.xml"/><Relationship Id="rId128" Type="http://schemas.openxmlformats.org/officeDocument/2006/relationships/slideLayout" Target="../slideLayouts/slideLayout2319.xml"/><Relationship Id="rId149" Type="http://schemas.openxmlformats.org/officeDocument/2006/relationships/slideLayout" Target="../slideLayouts/slideLayout2340.xml"/><Relationship Id="rId5" Type="http://schemas.openxmlformats.org/officeDocument/2006/relationships/slideLayout" Target="../slideLayouts/slideLayout2196.xml"/><Relationship Id="rId95" Type="http://schemas.openxmlformats.org/officeDocument/2006/relationships/slideLayout" Target="../slideLayouts/slideLayout2286.xml"/><Relationship Id="rId160" Type="http://schemas.openxmlformats.org/officeDocument/2006/relationships/slideLayout" Target="../slideLayouts/slideLayout2351.xml"/><Relationship Id="rId22" Type="http://schemas.openxmlformats.org/officeDocument/2006/relationships/slideLayout" Target="../slideLayouts/slideLayout2213.xml"/><Relationship Id="rId43" Type="http://schemas.openxmlformats.org/officeDocument/2006/relationships/slideLayout" Target="../slideLayouts/slideLayout2234.xml"/><Relationship Id="rId64" Type="http://schemas.openxmlformats.org/officeDocument/2006/relationships/slideLayout" Target="../slideLayouts/slideLayout2255.xml"/><Relationship Id="rId118" Type="http://schemas.openxmlformats.org/officeDocument/2006/relationships/slideLayout" Target="../slideLayouts/slideLayout2309.xml"/><Relationship Id="rId139" Type="http://schemas.openxmlformats.org/officeDocument/2006/relationships/slideLayout" Target="../slideLayouts/slideLayout2330.xml"/><Relationship Id="rId85" Type="http://schemas.openxmlformats.org/officeDocument/2006/relationships/slideLayout" Target="../slideLayouts/slideLayout2276.xml"/><Relationship Id="rId150" Type="http://schemas.openxmlformats.org/officeDocument/2006/relationships/slideLayout" Target="../slideLayouts/slideLayout2341.xml"/><Relationship Id="rId12" Type="http://schemas.openxmlformats.org/officeDocument/2006/relationships/slideLayout" Target="../slideLayouts/slideLayout2203.xml"/><Relationship Id="rId17" Type="http://schemas.openxmlformats.org/officeDocument/2006/relationships/slideLayout" Target="../slideLayouts/slideLayout2208.xml"/><Relationship Id="rId33" Type="http://schemas.openxmlformats.org/officeDocument/2006/relationships/slideLayout" Target="../slideLayouts/slideLayout2224.xml"/><Relationship Id="rId38" Type="http://schemas.openxmlformats.org/officeDocument/2006/relationships/slideLayout" Target="../slideLayouts/slideLayout2229.xml"/><Relationship Id="rId59" Type="http://schemas.openxmlformats.org/officeDocument/2006/relationships/slideLayout" Target="../slideLayouts/slideLayout2250.xml"/><Relationship Id="rId103" Type="http://schemas.openxmlformats.org/officeDocument/2006/relationships/slideLayout" Target="../slideLayouts/slideLayout2294.xml"/><Relationship Id="rId108" Type="http://schemas.openxmlformats.org/officeDocument/2006/relationships/slideLayout" Target="../slideLayouts/slideLayout2299.xml"/><Relationship Id="rId124" Type="http://schemas.openxmlformats.org/officeDocument/2006/relationships/slideLayout" Target="../slideLayouts/slideLayout2315.xml"/><Relationship Id="rId129" Type="http://schemas.openxmlformats.org/officeDocument/2006/relationships/slideLayout" Target="../slideLayouts/slideLayout2320.xml"/><Relationship Id="rId54" Type="http://schemas.openxmlformats.org/officeDocument/2006/relationships/slideLayout" Target="../slideLayouts/slideLayout2245.xml"/><Relationship Id="rId70" Type="http://schemas.openxmlformats.org/officeDocument/2006/relationships/slideLayout" Target="../slideLayouts/slideLayout2261.xml"/><Relationship Id="rId75" Type="http://schemas.openxmlformats.org/officeDocument/2006/relationships/slideLayout" Target="../slideLayouts/slideLayout2266.xml"/><Relationship Id="rId91" Type="http://schemas.openxmlformats.org/officeDocument/2006/relationships/slideLayout" Target="../slideLayouts/slideLayout2282.xml"/><Relationship Id="rId96" Type="http://schemas.openxmlformats.org/officeDocument/2006/relationships/slideLayout" Target="../slideLayouts/slideLayout2287.xml"/><Relationship Id="rId140" Type="http://schemas.openxmlformats.org/officeDocument/2006/relationships/slideLayout" Target="../slideLayouts/slideLayout2331.xml"/><Relationship Id="rId145" Type="http://schemas.openxmlformats.org/officeDocument/2006/relationships/slideLayout" Target="../slideLayouts/slideLayout2336.xml"/><Relationship Id="rId161" Type="http://schemas.openxmlformats.org/officeDocument/2006/relationships/slideLayout" Target="../slideLayouts/slideLayout2352.xml"/><Relationship Id="rId166" Type="http://schemas.openxmlformats.org/officeDocument/2006/relationships/slideLayout" Target="../slideLayouts/slideLayout2357.xml"/><Relationship Id="rId1" Type="http://schemas.openxmlformats.org/officeDocument/2006/relationships/slideLayout" Target="../slideLayouts/slideLayout2192.xml"/><Relationship Id="rId6" Type="http://schemas.openxmlformats.org/officeDocument/2006/relationships/slideLayout" Target="../slideLayouts/slideLayout2197.xml"/><Relationship Id="rId23" Type="http://schemas.openxmlformats.org/officeDocument/2006/relationships/slideLayout" Target="../slideLayouts/slideLayout2214.xml"/><Relationship Id="rId28" Type="http://schemas.openxmlformats.org/officeDocument/2006/relationships/slideLayout" Target="../slideLayouts/slideLayout2219.xml"/><Relationship Id="rId49" Type="http://schemas.openxmlformats.org/officeDocument/2006/relationships/slideLayout" Target="../slideLayouts/slideLayout2240.xml"/><Relationship Id="rId114" Type="http://schemas.openxmlformats.org/officeDocument/2006/relationships/slideLayout" Target="../slideLayouts/slideLayout2305.xml"/><Relationship Id="rId119" Type="http://schemas.openxmlformats.org/officeDocument/2006/relationships/slideLayout" Target="../slideLayouts/slideLayout2310.xml"/><Relationship Id="rId44" Type="http://schemas.openxmlformats.org/officeDocument/2006/relationships/slideLayout" Target="../slideLayouts/slideLayout2235.xml"/><Relationship Id="rId60" Type="http://schemas.openxmlformats.org/officeDocument/2006/relationships/slideLayout" Target="../slideLayouts/slideLayout2251.xml"/><Relationship Id="rId65" Type="http://schemas.openxmlformats.org/officeDocument/2006/relationships/slideLayout" Target="../slideLayouts/slideLayout2256.xml"/><Relationship Id="rId81" Type="http://schemas.openxmlformats.org/officeDocument/2006/relationships/slideLayout" Target="../slideLayouts/slideLayout2272.xml"/><Relationship Id="rId86" Type="http://schemas.openxmlformats.org/officeDocument/2006/relationships/slideLayout" Target="../slideLayouts/slideLayout2277.xml"/><Relationship Id="rId130" Type="http://schemas.openxmlformats.org/officeDocument/2006/relationships/slideLayout" Target="../slideLayouts/slideLayout2321.xml"/><Relationship Id="rId135" Type="http://schemas.openxmlformats.org/officeDocument/2006/relationships/slideLayout" Target="../slideLayouts/slideLayout2326.xml"/><Relationship Id="rId151" Type="http://schemas.openxmlformats.org/officeDocument/2006/relationships/slideLayout" Target="../slideLayouts/slideLayout2342.xml"/><Relationship Id="rId156" Type="http://schemas.openxmlformats.org/officeDocument/2006/relationships/slideLayout" Target="../slideLayouts/slideLayout2347.xml"/><Relationship Id="rId13" Type="http://schemas.openxmlformats.org/officeDocument/2006/relationships/slideLayout" Target="../slideLayouts/slideLayout2204.xml"/><Relationship Id="rId18" Type="http://schemas.openxmlformats.org/officeDocument/2006/relationships/slideLayout" Target="../slideLayouts/slideLayout2209.xml"/><Relationship Id="rId39" Type="http://schemas.openxmlformats.org/officeDocument/2006/relationships/slideLayout" Target="../slideLayouts/slideLayout2230.xml"/><Relationship Id="rId109" Type="http://schemas.openxmlformats.org/officeDocument/2006/relationships/slideLayout" Target="../slideLayouts/slideLayout2300.xml"/><Relationship Id="rId34" Type="http://schemas.openxmlformats.org/officeDocument/2006/relationships/slideLayout" Target="../slideLayouts/slideLayout2225.xml"/><Relationship Id="rId50" Type="http://schemas.openxmlformats.org/officeDocument/2006/relationships/slideLayout" Target="../slideLayouts/slideLayout2241.xml"/><Relationship Id="rId55" Type="http://schemas.openxmlformats.org/officeDocument/2006/relationships/slideLayout" Target="../slideLayouts/slideLayout2246.xml"/><Relationship Id="rId76" Type="http://schemas.openxmlformats.org/officeDocument/2006/relationships/slideLayout" Target="../slideLayouts/slideLayout2267.xml"/><Relationship Id="rId97" Type="http://schemas.openxmlformats.org/officeDocument/2006/relationships/slideLayout" Target="../slideLayouts/slideLayout2288.xml"/><Relationship Id="rId104" Type="http://schemas.openxmlformats.org/officeDocument/2006/relationships/slideLayout" Target="../slideLayouts/slideLayout2295.xml"/><Relationship Id="rId120" Type="http://schemas.openxmlformats.org/officeDocument/2006/relationships/slideLayout" Target="../slideLayouts/slideLayout2311.xml"/><Relationship Id="rId125" Type="http://schemas.openxmlformats.org/officeDocument/2006/relationships/slideLayout" Target="../slideLayouts/slideLayout2316.xml"/><Relationship Id="rId141" Type="http://schemas.openxmlformats.org/officeDocument/2006/relationships/slideLayout" Target="../slideLayouts/slideLayout2332.xml"/><Relationship Id="rId146" Type="http://schemas.openxmlformats.org/officeDocument/2006/relationships/slideLayout" Target="../slideLayouts/slideLayout2337.xml"/><Relationship Id="rId167" Type="http://schemas.openxmlformats.org/officeDocument/2006/relationships/slideLayout" Target="../slideLayouts/slideLayout2358.xml"/><Relationship Id="rId7" Type="http://schemas.openxmlformats.org/officeDocument/2006/relationships/slideLayout" Target="../slideLayouts/slideLayout2198.xml"/><Relationship Id="rId71" Type="http://schemas.openxmlformats.org/officeDocument/2006/relationships/slideLayout" Target="../slideLayouts/slideLayout2262.xml"/><Relationship Id="rId92" Type="http://schemas.openxmlformats.org/officeDocument/2006/relationships/slideLayout" Target="../slideLayouts/slideLayout2283.xml"/><Relationship Id="rId162" Type="http://schemas.openxmlformats.org/officeDocument/2006/relationships/slideLayout" Target="../slideLayouts/slideLayout2353.xml"/><Relationship Id="rId2" Type="http://schemas.openxmlformats.org/officeDocument/2006/relationships/slideLayout" Target="../slideLayouts/slideLayout2193.xml"/><Relationship Id="rId29" Type="http://schemas.openxmlformats.org/officeDocument/2006/relationships/slideLayout" Target="../slideLayouts/slideLayout2220.xml"/><Relationship Id="rId24" Type="http://schemas.openxmlformats.org/officeDocument/2006/relationships/slideLayout" Target="../slideLayouts/slideLayout2215.xml"/><Relationship Id="rId40" Type="http://schemas.openxmlformats.org/officeDocument/2006/relationships/slideLayout" Target="../slideLayouts/slideLayout2231.xml"/><Relationship Id="rId45" Type="http://schemas.openxmlformats.org/officeDocument/2006/relationships/slideLayout" Target="../slideLayouts/slideLayout2236.xml"/><Relationship Id="rId66" Type="http://schemas.openxmlformats.org/officeDocument/2006/relationships/slideLayout" Target="../slideLayouts/slideLayout2257.xml"/><Relationship Id="rId87" Type="http://schemas.openxmlformats.org/officeDocument/2006/relationships/slideLayout" Target="../slideLayouts/slideLayout2278.xml"/><Relationship Id="rId110" Type="http://schemas.openxmlformats.org/officeDocument/2006/relationships/slideLayout" Target="../slideLayouts/slideLayout2301.xml"/><Relationship Id="rId115" Type="http://schemas.openxmlformats.org/officeDocument/2006/relationships/slideLayout" Target="../slideLayouts/slideLayout2306.xml"/><Relationship Id="rId131" Type="http://schemas.openxmlformats.org/officeDocument/2006/relationships/slideLayout" Target="../slideLayouts/slideLayout2322.xml"/><Relationship Id="rId136" Type="http://schemas.openxmlformats.org/officeDocument/2006/relationships/slideLayout" Target="../slideLayouts/slideLayout2327.xml"/><Relationship Id="rId157" Type="http://schemas.openxmlformats.org/officeDocument/2006/relationships/slideLayout" Target="../slideLayouts/slideLayout2348.xml"/><Relationship Id="rId61" Type="http://schemas.openxmlformats.org/officeDocument/2006/relationships/slideLayout" Target="../slideLayouts/slideLayout2252.xml"/><Relationship Id="rId82" Type="http://schemas.openxmlformats.org/officeDocument/2006/relationships/slideLayout" Target="../slideLayouts/slideLayout2273.xml"/><Relationship Id="rId152" Type="http://schemas.openxmlformats.org/officeDocument/2006/relationships/slideLayout" Target="../slideLayouts/slideLayout2343.xml"/><Relationship Id="rId19" Type="http://schemas.openxmlformats.org/officeDocument/2006/relationships/slideLayout" Target="../slideLayouts/slideLayout2210.xml"/><Relationship Id="rId14" Type="http://schemas.openxmlformats.org/officeDocument/2006/relationships/slideLayout" Target="../slideLayouts/slideLayout2205.xml"/><Relationship Id="rId30" Type="http://schemas.openxmlformats.org/officeDocument/2006/relationships/slideLayout" Target="../slideLayouts/slideLayout2221.xml"/><Relationship Id="rId35" Type="http://schemas.openxmlformats.org/officeDocument/2006/relationships/slideLayout" Target="../slideLayouts/slideLayout2226.xml"/><Relationship Id="rId56" Type="http://schemas.openxmlformats.org/officeDocument/2006/relationships/slideLayout" Target="../slideLayouts/slideLayout2247.xml"/><Relationship Id="rId77" Type="http://schemas.openxmlformats.org/officeDocument/2006/relationships/slideLayout" Target="../slideLayouts/slideLayout2268.xml"/><Relationship Id="rId100" Type="http://schemas.openxmlformats.org/officeDocument/2006/relationships/slideLayout" Target="../slideLayouts/slideLayout2291.xml"/><Relationship Id="rId105" Type="http://schemas.openxmlformats.org/officeDocument/2006/relationships/slideLayout" Target="../slideLayouts/slideLayout2296.xml"/><Relationship Id="rId126" Type="http://schemas.openxmlformats.org/officeDocument/2006/relationships/slideLayout" Target="../slideLayouts/slideLayout2317.xml"/><Relationship Id="rId147" Type="http://schemas.openxmlformats.org/officeDocument/2006/relationships/slideLayout" Target="../slideLayouts/slideLayout2338.xml"/><Relationship Id="rId168" Type="http://schemas.openxmlformats.org/officeDocument/2006/relationships/theme" Target="../theme/theme15.xml"/><Relationship Id="rId8" Type="http://schemas.openxmlformats.org/officeDocument/2006/relationships/slideLayout" Target="../slideLayouts/slideLayout2199.xml"/><Relationship Id="rId51" Type="http://schemas.openxmlformats.org/officeDocument/2006/relationships/slideLayout" Target="../slideLayouts/slideLayout2242.xml"/><Relationship Id="rId72" Type="http://schemas.openxmlformats.org/officeDocument/2006/relationships/slideLayout" Target="../slideLayouts/slideLayout2263.xml"/><Relationship Id="rId93" Type="http://schemas.openxmlformats.org/officeDocument/2006/relationships/slideLayout" Target="../slideLayouts/slideLayout2284.xml"/><Relationship Id="rId98" Type="http://schemas.openxmlformats.org/officeDocument/2006/relationships/slideLayout" Target="../slideLayouts/slideLayout2289.xml"/><Relationship Id="rId121" Type="http://schemas.openxmlformats.org/officeDocument/2006/relationships/slideLayout" Target="../slideLayouts/slideLayout2312.xml"/><Relationship Id="rId142" Type="http://schemas.openxmlformats.org/officeDocument/2006/relationships/slideLayout" Target="../slideLayouts/slideLayout2333.xml"/><Relationship Id="rId163" Type="http://schemas.openxmlformats.org/officeDocument/2006/relationships/slideLayout" Target="../slideLayouts/slideLayout2354.xml"/><Relationship Id="rId3" Type="http://schemas.openxmlformats.org/officeDocument/2006/relationships/slideLayout" Target="../slideLayouts/slideLayout2194.xml"/><Relationship Id="rId25" Type="http://schemas.openxmlformats.org/officeDocument/2006/relationships/slideLayout" Target="../slideLayouts/slideLayout2216.xml"/><Relationship Id="rId46" Type="http://schemas.openxmlformats.org/officeDocument/2006/relationships/slideLayout" Target="../slideLayouts/slideLayout2237.xml"/><Relationship Id="rId67" Type="http://schemas.openxmlformats.org/officeDocument/2006/relationships/slideLayout" Target="../slideLayouts/slideLayout2258.xml"/><Relationship Id="rId116" Type="http://schemas.openxmlformats.org/officeDocument/2006/relationships/slideLayout" Target="../slideLayouts/slideLayout2307.xml"/><Relationship Id="rId137" Type="http://schemas.openxmlformats.org/officeDocument/2006/relationships/slideLayout" Target="../slideLayouts/slideLayout2328.xml"/><Relationship Id="rId158" Type="http://schemas.openxmlformats.org/officeDocument/2006/relationships/slideLayout" Target="../slideLayouts/slideLayout2349.xml"/><Relationship Id="rId20" Type="http://schemas.openxmlformats.org/officeDocument/2006/relationships/slideLayout" Target="../slideLayouts/slideLayout2211.xml"/><Relationship Id="rId41" Type="http://schemas.openxmlformats.org/officeDocument/2006/relationships/slideLayout" Target="../slideLayouts/slideLayout2232.xml"/><Relationship Id="rId62" Type="http://schemas.openxmlformats.org/officeDocument/2006/relationships/slideLayout" Target="../slideLayouts/slideLayout2253.xml"/><Relationship Id="rId83" Type="http://schemas.openxmlformats.org/officeDocument/2006/relationships/slideLayout" Target="../slideLayouts/slideLayout2274.xml"/><Relationship Id="rId88" Type="http://schemas.openxmlformats.org/officeDocument/2006/relationships/slideLayout" Target="../slideLayouts/slideLayout2279.xml"/><Relationship Id="rId111" Type="http://schemas.openxmlformats.org/officeDocument/2006/relationships/slideLayout" Target="../slideLayouts/slideLayout2302.xml"/><Relationship Id="rId132" Type="http://schemas.openxmlformats.org/officeDocument/2006/relationships/slideLayout" Target="../slideLayouts/slideLayout2323.xml"/><Relationship Id="rId153" Type="http://schemas.openxmlformats.org/officeDocument/2006/relationships/slideLayout" Target="../slideLayouts/slideLayout2344.xml"/><Relationship Id="rId15" Type="http://schemas.openxmlformats.org/officeDocument/2006/relationships/slideLayout" Target="../slideLayouts/slideLayout2206.xml"/><Relationship Id="rId36" Type="http://schemas.openxmlformats.org/officeDocument/2006/relationships/slideLayout" Target="../slideLayouts/slideLayout2227.xml"/><Relationship Id="rId57" Type="http://schemas.openxmlformats.org/officeDocument/2006/relationships/slideLayout" Target="../slideLayouts/slideLayout2248.xml"/><Relationship Id="rId106" Type="http://schemas.openxmlformats.org/officeDocument/2006/relationships/slideLayout" Target="../slideLayouts/slideLayout2297.xml"/><Relationship Id="rId127" Type="http://schemas.openxmlformats.org/officeDocument/2006/relationships/slideLayout" Target="../slideLayouts/slideLayout2318.xml"/><Relationship Id="rId10" Type="http://schemas.openxmlformats.org/officeDocument/2006/relationships/slideLayout" Target="../slideLayouts/slideLayout2201.xml"/><Relationship Id="rId31" Type="http://schemas.openxmlformats.org/officeDocument/2006/relationships/slideLayout" Target="../slideLayouts/slideLayout2222.xml"/><Relationship Id="rId52" Type="http://schemas.openxmlformats.org/officeDocument/2006/relationships/slideLayout" Target="../slideLayouts/slideLayout2243.xml"/><Relationship Id="rId73" Type="http://schemas.openxmlformats.org/officeDocument/2006/relationships/slideLayout" Target="../slideLayouts/slideLayout2264.xml"/><Relationship Id="rId78" Type="http://schemas.openxmlformats.org/officeDocument/2006/relationships/slideLayout" Target="../slideLayouts/slideLayout2269.xml"/><Relationship Id="rId94" Type="http://schemas.openxmlformats.org/officeDocument/2006/relationships/slideLayout" Target="../slideLayouts/slideLayout2285.xml"/><Relationship Id="rId99" Type="http://schemas.openxmlformats.org/officeDocument/2006/relationships/slideLayout" Target="../slideLayouts/slideLayout2290.xml"/><Relationship Id="rId101" Type="http://schemas.openxmlformats.org/officeDocument/2006/relationships/slideLayout" Target="../slideLayouts/slideLayout2292.xml"/><Relationship Id="rId122" Type="http://schemas.openxmlformats.org/officeDocument/2006/relationships/slideLayout" Target="../slideLayouts/slideLayout2313.xml"/><Relationship Id="rId143" Type="http://schemas.openxmlformats.org/officeDocument/2006/relationships/slideLayout" Target="../slideLayouts/slideLayout2334.xml"/><Relationship Id="rId148" Type="http://schemas.openxmlformats.org/officeDocument/2006/relationships/slideLayout" Target="../slideLayouts/slideLayout2339.xml"/><Relationship Id="rId164" Type="http://schemas.openxmlformats.org/officeDocument/2006/relationships/slideLayout" Target="../slideLayouts/slideLayout2355.xml"/><Relationship Id="rId4" Type="http://schemas.openxmlformats.org/officeDocument/2006/relationships/slideLayout" Target="../slideLayouts/slideLayout2195.xml"/><Relationship Id="rId9" Type="http://schemas.openxmlformats.org/officeDocument/2006/relationships/slideLayout" Target="../slideLayouts/slideLayout2200.xml"/><Relationship Id="rId26" Type="http://schemas.openxmlformats.org/officeDocument/2006/relationships/slideLayout" Target="../slideLayouts/slideLayout2217.xml"/><Relationship Id="rId47" Type="http://schemas.openxmlformats.org/officeDocument/2006/relationships/slideLayout" Target="../slideLayouts/slideLayout2238.xml"/><Relationship Id="rId68" Type="http://schemas.openxmlformats.org/officeDocument/2006/relationships/slideLayout" Target="../slideLayouts/slideLayout2259.xml"/><Relationship Id="rId89" Type="http://schemas.openxmlformats.org/officeDocument/2006/relationships/slideLayout" Target="../slideLayouts/slideLayout2280.xml"/><Relationship Id="rId112" Type="http://schemas.openxmlformats.org/officeDocument/2006/relationships/slideLayout" Target="../slideLayouts/slideLayout2303.xml"/><Relationship Id="rId133" Type="http://schemas.openxmlformats.org/officeDocument/2006/relationships/slideLayout" Target="../slideLayouts/slideLayout2324.xml"/><Relationship Id="rId154" Type="http://schemas.openxmlformats.org/officeDocument/2006/relationships/slideLayout" Target="../slideLayouts/slideLayout2345.xml"/><Relationship Id="rId16" Type="http://schemas.openxmlformats.org/officeDocument/2006/relationships/slideLayout" Target="../slideLayouts/slideLayout2207.xml"/><Relationship Id="rId37" Type="http://schemas.openxmlformats.org/officeDocument/2006/relationships/slideLayout" Target="../slideLayouts/slideLayout2228.xml"/><Relationship Id="rId58" Type="http://schemas.openxmlformats.org/officeDocument/2006/relationships/slideLayout" Target="../slideLayouts/slideLayout2249.xml"/><Relationship Id="rId79" Type="http://schemas.openxmlformats.org/officeDocument/2006/relationships/slideLayout" Target="../slideLayouts/slideLayout2270.xml"/><Relationship Id="rId102" Type="http://schemas.openxmlformats.org/officeDocument/2006/relationships/slideLayout" Target="../slideLayouts/slideLayout2293.xml"/><Relationship Id="rId123" Type="http://schemas.openxmlformats.org/officeDocument/2006/relationships/slideLayout" Target="../slideLayouts/slideLayout2314.xml"/><Relationship Id="rId144" Type="http://schemas.openxmlformats.org/officeDocument/2006/relationships/slideLayout" Target="../slideLayouts/slideLayout2335.xml"/><Relationship Id="rId90" Type="http://schemas.openxmlformats.org/officeDocument/2006/relationships/slideLayout" Target="../slideLayouts/slideLayout2281.xml"/><Relationship Id="rId165" Type="http://schemas.openxmlformats.org/officeDocument/2006/relationships/slideLayout" Target="../slideLayouts/slideLayout2356.xml"/><Relationship Id="rId27" Type="http://schemas.openxmlformats.org/officeDocument/2006/relationships/slideLayout" Target="../slideLayouts/slideLayout2218.xml"/><Relationship Id="rId48" Type="http://schemas.openxmlformats.org/officeDocument/2006/relationships/slideLayout" Target="../slideLayouts/slideLayout2239.xml"/><Relationship Id="rId69" Type="http://schemas.openxmlformats.org/officeDocument/2006/relationships/slideLayout" Target="../slideLayouts/slideLayout2260.xml"/><Relationship Id="rId113" Type="http://schemas.openxmlformats.org/officeDocument/2006/relationships/slideLayout" Target="../slideLayouts/slideLayout2304.xml"/><Relationship Id="rId134" Type="http://schemas.openxmlformats.org/officeDocument/2006/relationships/slideLayout" Target="../slideLayouts/slideLayout2325.xml"/><Relationship Id="rId80" Type="http://schemas.openxmlformats.org/officeDocument/2006/relationships/slideLayout" Target="../slideLayouts/slideLayout2271.xml"/><Relationship Id="rId155" Type="http://schemas.openxmlformats.org/officeDocument/2006/relationships/slideLayout" Target="../slideLayouts/slideLayout2346.xml"/></Relationships>
</file>

<file path=ppt/slideMasters/_rels/slideMaster16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475.xml"/><Relationship Id="rId21" Type="http://schemas.openxmlformats.org/officeDocument/2006/relationships/slideLayout" Target="../slideLayouts/slideLayout2379.xml"/><Relationship Id="rId42" Type="http://schemas.openxmlformats.org/officeDocument/2006/relationships/slideLayout" Target="../slideLayouts/slideLayout2400.xml"/><Relationship Id="rId63" Type="http://schemas.openxmlformats.org/officeDocument/2006/relationships/slideLayout" Target="../slideLayouts/slideLayout2421.xml"/><Relationship Id="rId84" Type="http://schemas.openxmlformats.org/officeDocument/2006/relationships/slideLayout" Target="../slideLayouts/slideLayout2442.xml"/><Relationship Id="rId138" Type="http://schemas.openxmlformats.org/officeDocument/2006/relationships/slideLayout" Target="../slideLayouts/slideLayout2496.xml"/><Relationship Id="rId159" Type="http://schemas.openxmlformats.org/officeDocument/2006/relationships/slideLayout" Target="../slideLayouts/slideLayout2517.xml"/><Relationship Id="rId107" Type="http://schemas.openxmlformats.org/officeDocument/2006/relationships/slideLayout" Target="../slideLayouts/slideLayout2465.xml"/><Relationship Id="rId11" Type="http://schemas.openxmlformats.org/officeDocument/2006/relationships/slideLayout" Target="../slideLayouts/slideLayout2369.xml"/><Relationship Id="rId32" Type="http://schemas.openxmlformats.org/officeDocument/2006/relationships/slideLayout" Target="../slideLayouts/slideLayout2390.xml"/><Relationship Id="rId53" Type="http://schemas.openxmlformats.org/officeDocument/2006/relationships/slideLayout" Target="../slideLayouts/slideLayout2411.xml"/><Relationship Id="rId74" Type="http://schemas.openxmlformats.org/officeDocument/2006/relationships/slideLayout" Target="../slideLayouts/slideLayout2432.xml"/><Relationship Id="rId128" Type="http://schemas.openxmlformats.org/officeDocument/2006/relationships/slideLayout" Target="../slideLayouts/slideLayout2486.xml"/><Relationship Id="rId149" Type="http://schemas.openxmlformats.org/officeDocument/2006/relationships/slideLayout" Target="../slideLayouts/slideLayout2507.xml"/><Relationship Id="rId5" Type="http://schemas.openxmlformats.org/officeDocument/2006/relationships/slideLayout" Target="../slideLayouts/slideLayout2363.xml"/><Relationship Id="rId95" Type="http://schemas.openxmlformats.org/officeDocument/2006/relationships/slideLayout" Target="../slideLayouts/slideLayout2453.xml"/><Relationship Id="rId160" Type="http://schemas.openxmlformats.org/officeDocument/2006/relationships/slideLayout" Target="../slideLayouts/slideLayout2518.xml"/><Relationship Id="rId22" Type="http://schemas.openxmlformats.org/officeDocument/2006/relationships/slideLayout" Target="../slideLayouts/slideLayout2380.xml"/><Relationship Id="rId43" Type="http://schemas.openxmlformats.org/officeDocument/2006/relationships/slideLayout" Target="../slideLayouts/slideLayout2401.xml"/><Relationship Id="rId64" Type="http://schemas.openxmlformats.org/officeDocument/2006/relationships/slideLayout" Target="../slideLayouts/slideLayout2422.xml"/><Relationship Id="rId118" Type="http://schemas.openxmlformats.org/officeDocument/2006/relationships/slideLayout" Target="../slideLayouts/slideLayout2476.xml"/><Relationship Id="rId139" Type="http://schemas.openxmlformats.org/officeDocument/2006/relationships/slideLayout" Target="../slideLayouts/slideLayout2497.xml"/><Relationship Id="rId85" Type="http://schemas.openxmlformats.org/officeDocument/2006/relationships/slideLayout" Target="../slideLayouts/slideLayout2443.xml"/><Relationship Id="rId150" Type="http://schemas.openxmlformats.org/officeDocument/2006/relationships/slideLayout" Target="../slideLayouts/slideLayout2508.xml"/><Relationship Id="rId12" Type="http://schemas.openxmlformats.org/officeDocument/2006/relationships/slideLayout" Target="../slideLayouts/slideLayout2370.xml"/><Relationship Id="rId17" Type="http://schemas.openxmlformats.org/officeDocument/2006/relationships/slideLayout" Target="../slideLayouts/slideLayout2375.xml"/><Relationship Id="rId33" Type="http://schemas.openxmlformats.org/officeDocument/2006/relationships/slideLayout" Target="../slideLayouts/slideLayout2391.xml"/><Relationship Id="rId38" Type="http://schemas.openxmlformats.org/officeDocument/2006/relationships/slideLayout" Target="../slideLayouts/slideLayout2396.xml"/><Relationship Id="rId59" Type="http://schemas.openxmlformats.org/officeDocument/2006/relationships/slideLayout" Target="../slideLayouts/slideLayout2417.xml"/><Relationship Id="rId103" Type="http://schemas.openxmlformats.org/officeDocument/2006/relationships/slideLayout" Target="../slideLayouts/slideLayout2461.xml"/><Relationship Id="rId108" Type="http://schemas.openxmlformats.org/officeDocument/2006/relationships/slideLayout" Target="../slideLayouts/slideLayout2466.xml"/><Relationship Id="rId124" Type="http://schemas.openxmlformats.org/officeDocument/2006/relationships/slideLayout" Target="../slideLayouts/slideLayout2482.xml"/><Relationship Id="rId129" Type="http://schemas.openxmlformats.org/officeDocument/2006/relationships/slideLayout" Target="../slideLayouts/slideLayout2487.xml"/><Relationship Id="rId54" Type="http://schemas.openxmlformats.org/officeDocument/2006/relationships/slideLayout" Target="../slideLayouts/slideLayout2412.xml"/><Relationship Id="rId70" Type="http://schemas.openxmlformats.org/officeDocument/2006/relationships/slideLayout" Target="../slideLayouts/slideLayout2428.xml"/><Relationship Id="rId75" Type="http://schemas.openxmlformats.org/officeDocument/2006/relationships/slideLayout" Target="../slideLayouts/slideLayout2433.xml"/><Relationship Id="rId91" Type="http://schemas.openxmlformats.org/officeDocument/2006/relationships/slideLayout" Target="../slideLayouts/slideLayout2449.xml"/><Relationship Id="rId96" Type="http://schemas.openxmlformats.org/officeDocument/2006/relationships/slideLayout" Target="../slideLayouts/slideLayout2454.xml"/><Relationship Id="rId140" Type="http://schemas.openxmlformats.org/officeDocument/2006/relationships/slideLayout" Target="../slideLayouts/slideLayout2498.xml"/><Relationship Id="rId145" Type="http://schemas.openxmlformats.org/officeDocument/2006/relationships/slideLayout" Target="../slideLayouts/slideLayout2503.xml"/><Relationship Id="rId161" Type="http://schemas.openxmlformats.org/officeDocument/2006/relationships/slideLayout" Target="../slideLayouts/slideLayout2519.xml"/><Relationship Id="rId166" Type="http://schemas.openxmlformats.org/officeDocument/2006/relationships/slideLayout" Target="../slideLayouts/slideLayout2524.xml"/><Relationship Id="rId1" Type="http://schemas.openxmlformats.org/officeDocument/2006/relationships/slideLayout" Target="../slideLayouts/slideLayout2359.xml"/><Relationship Id="rId6" Type="http://schemas.openxmlformats.org/officeDocument/2006/relationships/slideLayout" Target="../slideLayouts/slideLayout2364.xml"/><Relationship Id="rId23" Type="http://schemas.openxmlformats.org/officeDocument/2006/relationships/slideLayout" Target="../slideLayouts/slideLayout2381.xml"/><Relationship Id="rId28" Type="http://schemas.openxmlformats.org/officeDocument/2006/relationships/slideLayout" Target="../slideLayouts/slideLayout2386.xml"/><Relationship Id="rId49" Type="http://schemas.openxmlformats.org/officeDocument/2006/relationships/slideLayout" Target="../slideLayouts/slideLayout2407.xml"/><Relationship Id="rId114" Type="http://schemas.openxmlformats.org/officeDocument/2006/relationships/slideLayout" Target="../slideLayouts/slideLayout2472.xml"/><Relationship Id="rId119" Type="http://schemas.openxmlformats.org/officeDocument/2006/relationships/slideLayout" Target="../slideLayouts/slideLayout2477.xml"/><Relationship Id="rId44" Type="http://schemas.openxmlformats.org/officeDocument/2006/relationships/slideLayout" Target="../slideLayouts/slideLayout2402.xml"/><Relationship Id="rId60" Type="http://schemas.openxmlformats.org/officeDocument/2006/relationships/slideLayout" Target="../slideLayouts/slideLayout2418.xml"/><Relationship Id="rId65" Type="http://schemas.openxmlformats.org/officeDocument/2006/relationships/slideLayout" Target="../slideLayouts/slideLayout2423.xml"/><Relationship Id="rId81" Type="http://schemas.openxmlformats.org/officeDocument/2006/relationships/slideLayout" Target="../slideLayouts/slideLayout2439.xml"/><Relationship Id="rId86" Type="http://schemas.openxmlformats.org/officeDocument/2006/relationships/slideLayout" Target="../slideLayouts/slideLayout2444.xml"/><Relationship Id="rId130" Type="http://schemas.openxmlformats.org/officeDocument/2006/relationships/slideLayout" Target="../slideLayouts/slideLayout2488.xml"/><Relationship Id="rId135" Type="http://schemas.openxmlformats.org/officeDocument/2006/relationships/slideLayout" Target="../slideLayouts/slideLayout2493.xml"/><Relationship Id="rId151" Type="http://schemas.openxmlformats.org/officeDocument/2006/relationships/slideLayout" Target="../slideLayouts/slideLayout2509.xml"/><Relationship Id="rId156" Type="http://schemas.openxmlformats.org/officeDocument/2006/relationships/slideLayout" Target="../slideLayouts/slideLayout2514.xml"/><Relationship Id="rId13" Type="http://schemas.openxmlformats.org/officeDocument/2006/relationships/slideLayout" Target="../slideLayouts/slideLayout2371.xml"/><Relationship Id="rId18" Type="http://schemas.openxmlformats.org/officeDocument/2006/relationships/slideLayout" Target="../slideLayouts/slideLayout2376.xml"/><Relationship Id="rId39" Type="http://schemas.openxmlformats.org/officeDocument/2006/relationships/slideLayout" Target="../slideLayouts/slideLayout2397.xml"/><Relationship Id="rId109" Type="http://schemas.openxmlformats.org/officeDocument/2006/relationships/slideLayout" Target="../slideLayouts/slideLayout2467.xml"/><Relationship Id="rId34" Type="http://schemas.openxmlformats.org/officeDocument/2006/relationships/slideLayout" Target="../slideLayouts/slideLayout2392.xml"/><Relationship Id="rId50" Type="http://schemas.openxmlformats.org/officeDocument/2006/relationships/slideLayout" Target="../slideLayouts/slideLayout2408.xml"/><Relationship Id="rId55" Type="http://schemas.openxmlformats.org/officeDocument/2006/relationships/slideLayout" Target="../slideLayouts/slideLayout2413.xml"/><Relationship Id="rId76" Type="http://schemas.openxmlformats.org/officeDocument/2006/relationships/slideLayout" Target="../slideLayouts/slideLayout2434.xml"/><Relationship Id="rId97" Type="http://schemas.openxmlformats.org/officeDocument/2006/relationships/slideLayout" Target="../slideLayouts/slideLayout2455.xml"/><Relationship Id="rId104" Type="http://schemas.openxmlformats.org/officeDocument/2006/relationships/slideLayout" Target="../slideLayouts/slideLayout2462.xml"/><Relationship Id="rId120" Type="http://schemas.openxmlformats.org/officeDocument/2006/relationships/slideLayout" Target="../slideLayouts/slideLayout2478.xml"/><Relationship Id="rId125" Type="http://schemas.openxmlformats.org/officeDocument/2006/relationships/slideLayout" Target="../slideLayouts/slideLayout2483.xml"/><Relationship Id="rId141" Type="http://schemas.openxmlformats.org/officeDocument/2006/relationships/slideLayout" Target="../slideLayouts/slideLayout2499.xml"/><Relationship Id="rId146" Type="http://schemas.openxmlformats.org/officeDocument/2006/relationships/slideLayout" Target="../slideLayouts/slideLayout2504.xml"/><Relationship Id="rId167" Type="http://schemas.openxmlformats.org/officeDocument/2006/relationships/slideLayout" Target="../slideLayouts/slideLayout2525.xml"/><Relationship Id="rId7" Type="http://schemas.openxmlformats.org/officeDocument/2006/relationships/slideLayout" Target="../slideLayouts/slideLayout2365.xml"/><Relationship Id="rId71" Type="http://schemas.openxmlformats.org/officeDocument/2006/relationships/slideLayout" Target="../slideLayouts/slideLayout2429.xml"/><Relationship Id="rId92" Type="http://schemas.openxmlformats.org/officeDocument/2006/relationships/slideLayout" Target="../slideLayouts/slideLayout2450.xml"/><Relationship Id="rId162" Type="http://schemas.openxmlformats.org/officeDocument/2006/relationships/slideLayout" Target="../slideLayouts/slideLayout2520.xml"/><Relationship Id="rId2" Type="http://schemas.openxmlformats.org/officeDocument/2006/relationships/slideLayout" Target="../slideLayouts/slideLayout2360.xml"/><Relationship Id="rId29" Type="http://schemas.openxmlformats.org/officeDocument/2006/relationships/slideLayout" Target="../slideLayouts/slideLayout2387.xml"/><Relationship Id="rId24" Type="http://schemas.openxmlformats.org/officeDocument/2006/relationships/slideLayout" Target="../slideLayouts/slideLayout2382.xml"/><Relationship Id="rId40" Type="http://schemas.openxmlformats.org/officeDocument/2006/relationships/slideLayout" Target="../slideLayouts/slideLayout2398.xml"/><Relationship Id="rId45" Type="http://schemas.openxmlformats.org/officeDocument/2006/relationships/slideLayout" Target="../slideLayouts/slideLayout2403.xml"/><Relationship Id="rId66" Type="http://schemas.openxmlformats.org/officeDocument/2006/relationships/slideLayout" Target="../slideLayouts/slideLayout2424.xml"/><Relationship Id="rId87" Type="http://schemas.openxmlformats.org/officeDocument/2006/relationships/slideLayout" Target="../slideLayouts/slideLayout2445.xml"/><Relationship Id="rId110" Type="http://schemas.openxmlformats.org/officeDocument/2006/relationships/slideLayout" Target="../slideLayouts/slideLayout2468.xml"/><Relationship Id="rId115" Type="http://schemas.openxmlformats.org/officeDocument/2006/relationships/slideLayout" Target="../slideLayouts/slideLayout2473.xml"/><Relationship Id="rId131" Type="http://schemas.openxmlformats.org/officeDocument/2006/relationships/slideLayout" Target="../slideLayouts/slideLayout2489.xml"/><Relationship Id="rId136" Type="http://schemas.openxmlformats.org/officeDocument/2006/relationships/slideLayout" Target="../slideLayouts/slideLayout2494.xml"/><Relationship Id="rId157" Type="http://schemas.openxmlformats.org/officeDocument/2006/relationships/slideLayout" Target="../slideLayouts/slideLayout2515.xml"/><Relationship Id="rId61" Type="http://schemas.openxmlformats.org/officeDocument/2006/relationships/slideLayout" Target="../slideLayouts/slideLayout2419.xml"/><Relationship Id="rId82" Type="http://schemas.openxmlformats.org/officeDocument/2006/relationships/slideLayout" Target="../slideLayouts/slideLayout2440.xml"/><Relationship Id="rId152" Type="http://schemas.openxmlformats.org/officeDocument/2006/relationships/slideLayout" Target="../slideLayouts/slideLayout2510.xml"/><Relationship Id="rId19" Type="http://schemas.openxmlformats.org/officeDocument/2006/relationships/slideLayout" Target="../slideLayouts/slideLayout2377.xml"/><Relationship Id="rId14" Type="http://schemas.openxmlformats.org/officeDocument/2006/relationships/slideLayout" Target="../slideLayouts/slideLayout2372.xml"/><Relationship Id="rId30" Type="http://schemas.openxmlformats.org/officeDocument/2006/relationships/slideLayout" Target="../slideLayouts/slideLayout2388.xml"/><Relationship Id="rId35" Type="http://schemas.openxmlformats.org/officeDocument/2006/relationships/slideLayout" Target="../slideLayouts/slideLayout2393.xml"/><Relationship Id="rId56" Type="http://schemas.openxmlformats.org/officeDocument/2006/relationships/slideLayout" Target="../slideLayouts/slideLayout2414.xml"/><Relationship Id="rId77" Type="http://schemas.openxmlformats.org/officeDocument/2006/relationships/slideLayout" Target="../slideLayouts/slideLayout2435.xml"/><Relationship Id="rId100" Type="http://schemas.openxmlformats.org/officeDocument/2006/relationships/slideLayout" Target="../slideLayouts/slideLayout2458.xml"/><Relationship Id="rId105" Type="http://schemas.openxmlformats.org/officeDocument/2006/relationships/slideLayout" Target="../slideLayouts/slideLayout2463.xml"/><Relationship Id="rId126" Type="http://schemas.openxmlformats.org/officeDocument/2006/relationships/slideLayout" Target="../slideLayouts/slideLayout2484.xml"/><Relationship Id="rId147" Type="http://schemas.openxmlformats.org/officeDocument/2006/relationships/slideLayout" Target="../slideLayouts/slideLayout2505.xml"/><Relationship Id="rId168" Type="http://schemas.openxmlformats.org/officeDocument/2006/relationships/theme" Target="../theme/theme16.xml"/><Relationship Id="rId8" Type="http://schemas.openxmlformats.org/officeDocument/2006/relationships/slideLayout" Target="../slideLayouts/slideLayout2366.xml"/><Relationship Id="rId51" Type="http://schemas.openxmlformats.org/officeDocument/2006/relationships/slideLayout" Target="../slideLayouts/slideLayout2409.xml"/><Relationship Id="rId72" Type="http://schemas.openxmlformats.org/officeDocument/2006/relationships/slideLayout" Target="../slideLayouts/slideLayout2430.xml"/><Relationship Id="rId93" Type="http://schemas.openxmlformats.org/officeDocument/2006/relationships/slideLayout" Target="../slideLayouts/slideLayout2451.xml"/><Relationship Id="rId98" Type="http://schemas.openxmlformats.org/officeDocument/2006/relationships/slideLayout" Target="../slideLayouts/slideLayout2456.xml"/><Relationship Id="rId121" Type="http://schemas.openxmlformats.org/officeDocument/2006/relationships/slideLayout" Target="../slideLayouts/slideLayout2479.xml"/><Relationship Id="rId142" Type="http://schemas.openxmlformats.org/officeDocument/2006/relationships/slideLayout" Target="../slideLayouts/slideLayout2500.xml"/><Relationship Id="rId163" Type="http://schemas.openxmlformats.org/officeDocument/2006/relationships/slideLayout" Target="../slideLayouts/slideLayout2521.xml"/><Relationship Id="rId3" Type="http://schemas.openxmlformats.org/officeDocument/2006/relationships/slideLayout" Target="../slideLayouts/slideLayout2361.xml"/><Relationship Id="rId25" Type="http://schemas.openxmlformats.org/officeDocument/2006/relationships/slideLayout" Target="../slideLayouts/slideLayout2383.xml"/><Relationship Id="rId46" Type="http://schemas.openxmlformats.org/officeDocument/2006/relationships/slideLayout" Target="../slideLayouts/slideLayout2404.xml"/><Relationship Id="rId67" Type="http://schemas.openxmlformats.org/officeDocument/2006/relationships/slideLayout" Target="../slideLayouts/slideLayout2425.xml"/><Relationship Id="rId116" Type="http://schemas.openxmlformats.org/officeDocument/2006/relationships/slideLayout" Target="../slideLayouts/slideLayout2474.xml"/><Relationship Id="rId137" Type="http://schemas.openxmlformats.org/officeDocument/2006/relationships/slideLayout" Target="../slideLayouts/slideLayout2495.xml"/><Relationship Id="rId158" Type="http://schemas.openxmlformats.org/officeDocument/2006/relationships/slideLayout" Target="../slideLayouts/slideLayout2516.xml"/><Relationship Id="rId20" Type="http://schemas.openxmlformats.org/officeDocument/2006/relationships/slideLayout" Target="../slideLayouts/slideLayout2378.xml"/><Relationship Id="rId41" Type="http://schemas.openxmlformats.org/officeDocument/2006/relationships/slideLayout" Target="../slideLayouts/slideLayout2399.xml"/><Relationship Id="rId62" Type="http://schemas.openxmlformats.org/officeDocument/2006/relationships/slideLayout" Target="../slideLayouts/slideLayout2420.xml"/><Relationship Id="rId83" Type="http://schemas.openxmlformats.org/officeDocument/2006/relationships/slideLayout" Target="../slideLayouts/slideLayout2441.xml"/><Relationship Id="rId88" Type="http://schemas.openxmlformats.org/officeDocument/2006/relationships/slideLayout" Target="../slideLayouts/slideLayout2446.xml"/><Relationship Id="rId111" Type="http://schemas.openxmlformats.org/officeDocument/2006/relationships/slideLayout" Target="../slideLayouts/slideLayout2469.xml"/><Relationship Id="rId132" Type="http://schemas.openxmlformats.org/officeDocument/2006/relationships/slideLayout" Target="../slideLayouts/slideLayout2490.xml"/><Relationship Id="rId153" Type="http://schemas.openxmlformats.org/officeDocument/2006/relationships/slideLayout" Target="../slideLayouts/slideLayout2511.xml"/><Relationship Id="rId15" Type="http://schemas.openxmlformats.org/officeDocument/2006/relationships/slideLayout" Target="../slideLayouts/slideLayout2373.xml"/><Relationship Id="rId36" Type="http://schemas.openxmlformats.org/officeDocument/2006/relationships/slideLayout" Target="../slideLayouts/slideLayout2394.xml"/><Relationship Id="rId57" Type="http://schemas.openxmlformats.org/officeDocument/2006/relationships/slideLayout" Target="../slideLayouts/slideLayout2415.xml"/><Relationship Id="rId106" Type="http://schemas.openxmlformats.org/officeDocument/2006/relationships/slideLayout" Target="../slideLayouts/slideLayout2464.xml"/><Relationship Id="rId127" Type="http://schemas.openxmlformats.org/officeDocument/2006/relationships/slideLayout" Target="../slideLayouts/slideLayout2485.xml"/><Relationship Id="rId10" Type="http://schemas.openxmlformats.org/officeDocument/2006/relationships/slideLayout" Target="../slideLayouts/slideLayout2368.xml"/><Relationship Id="rId31" Type="http://schemas.openxmlformats.org/officeDocument/2006/relationships/slideLayout" Target="../slideLayouts/slideLayout2389.xml"/><Relationship Id="rId52" Type="http://schemas.openxmlformats.org/officeDocument/2006/relationships/slideLayout" Target="../slideLayouts/slideLayout2410.xml"/><Relationship Id="rId73" Type="http://schemas.openxmlformats.org/officeDocument/2006/relationships/slideLayout" Target="../slideLayouts/slideLayout2431.xml"/><Relationship Id="rId78" Type="http://schemas.openxmlformats.org/officeDocument/2006/relationships/slideLayout" Target="../slideLayouts/slideLayout2436.xml"/><Relationship Id="rId94" Type="http://schemas.openxmlformats.org/officeDocument/2006/relationships/slideLayout" Target="../slideLayouts/slideLayout2452.xml"/><Relationship Id="rId99" Type="http://schemas.openxmlformats.org/officeDocument/2006/relationships/slideLayout" Target="../slideLayouts/slideLayout2457.xml"/><Relationship Id="rId101" Type="http://schemas.openxmlformats.org/officeDocument/2006/relationships/slideLayout" Target="../slideLayouts/slideLayout2459.xml"/><Relationship Id="rId122" Type="http://schemas.openxmlformats.org/officeDocument/2006/relationships/slideLayout" Target="../slideLayouts/slideLayout2480.xml"/><Relationship Id="rId143" Type="http://schemas.openxmlformats.org/officeDocument/2006/relationships/slideLayout" Target="../slideLayouts/slideLayout2501.xml"/><Relationship Id="rId148" Type="http://schemas.openxmlformats.org/officeDocument/2006/relationships/slideLayout" Target="../slideLayouts/slideLayout2506.xml"/><Relationship Id="rId164" Type="http://schemas.openxmlformats.org/officeDocument/2006/relationships/slideLayout" Target="../slideLayouts/slideLayout2522.xml"/><Relationship Id="rId4" Type="http://schemas.openxmlformats.org/officeDocument/2006/relationships/slideLayout" Target="../slideLayouts/slideLayout2362.xml"/><Relationship Id="rId9" Type="http://schemas.openxmlformats.org/officeDocument/2006/relationships/slideLayout" Target="../slideLayouts/slideLayout2367.xml"/><Relationship Id="rId26" Type="http://schemas.openxmlformats.org/officeDocument/2006/relationships/slideLayout" Target="../slideLayouts/slideLayout2384.xml"/><Relationship Id="rId47" Type="http://schemas.openxmlformats.org/officeDocument/2006/relationships/slideLayout" Target="../slideLayouts/slideLayout2405.xml"/><Relationship Id="rId68" Type="http://schemas.openxmlformats.org/officeDocument/2006/relationships/slideLayout" Target="../slideLayouts/slideLayout2426.xml"/><Relationship Id="rId89" Type="http://schemas.openxmlformats.org/officeDocument/2006/relationships/slideLayout" Target="../slideLayouts/slideLayout2447.xml"/><Relationship Id="rId112" Type="http://schemas.openxmlformats.org/officeDocument/2006/relationships/slideLayout" Target="../slideLayouts/slideLayout2470.xml"/><Relationship Id="rId133" Type="http://schemas.openxmlformats.org/officeDocument/2006/relationships/slideLayout" Target="../slideLayouts/slideLayout2491.xml"/><Relationship Id="rId154" Type="http://schemas.openxmlformats.org/officeDocument/2006/relationships/slideLayout" Target="../slideLayouts/slideLayout2512.xml"/><Relationship Id="rId16" Type="http://schemas.openxmlformats.org/officeDocument/2006/relationships/slideLayout" Target="../slideLayouts/slideLayout2374.xml"/><Relationship Id="rId37" Type="http://schemas.openxmlformats.org/officeDocument/2006/relationships/slideLayout" Target="../slideLayouts/slideLayout2395.xml"/><Relationship Id="rId58" Type="http://schemas.openxmlformats.org/officeDocument/2006/relationships/slideLayout" Target="../slideLayouts/slideLayout2416.xml"/><Relationship Id="rId79" Type="http://schemas.openxmlformats.org/officeDocument/2006/relationships/slideLayout" Target="../slideLayouts/slideLayout2437.xml"/><Relationship Id="rId102" Type="http://schemas.openxmlformats.org/officeDocument/2006/relationships/slideLayout" Target="../slideLayouts/slideLayout2460.xml"/><Relationship Id="rId123" Type="http://schemas.openxmlformats.org/officeDocument/2006/relationships/slideLayout" Target="../slideLayouts/slideLayout2481.xml"/><Relationship Id="rId144" Type="http://schemas.openxmlformats.org/officeDocument/2006/relationships/slideLayout" Target="../slideLayouts/slideLayout2502.xml"/><Relationship Id="rId90" Type="http://schemas.openxmlformats.org/officeDocument/2006/relationships/slideLayout" Target="../slideLayouts/slideLayout2448.xml"/><Relationship Id="rId165" Type="http://schemas.openxmlformats.org/officeDocument/2006/relationships/slideLayout" Target="../slideLayouts/slideLayout2523.xml"/><Relationship Id="rId27" Type="http://schemas.openxmlformats.org/officeDocument/2006/relationships/slideLayout" Target="../slideLayouts/slideLayout2385.xml"/><Relationship Id="rId48" Type="http://schemas.openxmlformats.org/officeDocument/2006/relationships/slideLayout" Target="../slideLayouts/slideLayout2406.xml"/><Relationship Id="rId69" Type="http://schemas.openxmlformats.org/officeDocument/2006/relationships/slideLayout" Target="../slideLayouts/slideLayout2427.xml"/><Relationship Id="rId113" Type="http://schemas.openxmlformats.org/officeDocument/2006/relationships/slideLayout" Target="../slideLayouts/slideLayout2471.xml"/><Relationship Id="rId134" Type="http://schemas.openxmlformats.org/officeDocument/2006/relationships/slideLayout" Target="../slideLayouts/slideLayout2492.xml"/><Relationship Id="rId80" Type="http://schemas.openxmlformats.org/officeDocument/2006/relationships/slideLayout" Target="../slideLayouts/slideLayout2438.xml"/><Relationship Id="rId155" Type="http://schemas.openxmlformats.org/officeDocument/2006/relationships/slideLayout" Target="../slideLayouts/slideLayout2513.xml"/></Relationships>
</file>

<file path=ppt/slideMasters/_rels/slideMaster17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642.xml"/><Relationship Id="rId21" Type="http://schemas.openxmlformats.org/officeDocument/2006/relationships/slideLayout" Target="../slideLayouts/slideLayout2546.xml"/><Relationship Id="rId42" Type="http://schemas.openxmlformats.org/officeDocument/2006/relationships/slideLayout" Target="../slideLayouts/slideLayout2567.xml"/><Relationship Id="rId63" Type="http://schemas.openxmlformats.org/officeDocument/2006/relationships/slideLayout" Target="../slideLayouts/slideLayout2588.xml"/><Relationship Id="rId84" Type="http://schemas.openxmlformats.org/officeDocument/2006/relationships/slideLayout" Target="../slideLayouts/slideLayout2609.xml"/><Relationship Id="rId138" Type="http://schemas.openxmlformats.org/officeDocument/2006/relationships/slideLayout" Target="../slideLayouts/slideLayout2663.xml"/><Relationship Id="rId159" Type="http://schemas.openxmlformats.org/officeDocument/2006/relationships/slideLayout" Target="../slideLayouts/slideLayout2684.xml"/><Relationship Id="rId107" Type="http://schemas.openxmlformats.org/officeDocument/2006/relationships/slideLayout" Target="../slideLayouts/slideLayout2632.xml"/><Relationship Id="rId11" Type="http://schemas.openxmlformats.org/officeDocument/2006/relationships/slideLayout" Target="../slideLayouts/slideLayout2536.xml"/><Relationship Id="rId32" Type="http://schemas.openxmlformats.org/officeDocument/2006/relationships/slideLayout" Target="../slideLayouts/slideLayout2557.xml"/><Relationship Id="rId53" Type="http://schemas.openxmlformats.org/officeDocument/2006/relationships/slideLayout" Target="../slideLayouts/slideLayout2578.xml"/><Relationship Id="rId74" Type="http://schemas.openxmlformats.org/officeDocument/2006/relationships/slideLayout" Target="../slideLayouts/slideLayout2599.xml"/><Relationship Id="rId128" Type="http://schemas.openxmlformats.org/officeDocument/2006/relationships/slideLayout" Target="../slideLayouts/slideLayout2653.xml"/><Relationship Id="rId149" Type="http://schemas.openxmlformats.org/officeDocument/2006/relationships/slideLayout" Target="../slideLayouts/slideLayout2674.xml"/><Relationship Id="rId5" Type="http://schemas.openxmlformats.org/officeDocument/2006/relationships/slideLayout" Target="../slideLayouts/slideLayout2530.xml"/><Relationship Id="rId95" Type="http://schemas.openxmlformats.org/officeDocument/2006/relationships/slideLayout" Target="../slideLayouts/slideLayout2620.xml"/><Relationship Id="rId160" Type="http://schemas.openxmlformats.org/officeDocument/2006/relationships/slideLayout" Target="../slideLayouts/slideLayout2685.xml"/><Relationship Id="rId22" Type="http://schemas.openxmlformats.org/officeDocument/2006/relationships/slideLayout" Target="../slideLayouts/slideLayout2547.xml"/><Relationship Id="rId43" Type="http://schemas.openxmlformats.org/officeDocument/2006/relationships/slideLayout" Target="../slideLayouts/slideLayout2568.xml"/><Relationship Id="rId64" Type="http://schemas.openxmlformats.org/officeDocument/2006/relationships/slideLayout" Target="../slideLayouts/slideLayout2589.xml"/><Relationship Id="rId118" Type="http://schemas.openxmlformats.org/officeDocument/2006/relationships/slideLayout" Target="../slideLayouts/slideLayout2643.xml"/><Relationship Id="rId139" Type="http://schemas.openxmlformats.org/officeDocument/2006/relationships/slideLayout" Target="../slideLayouts/slideLayout2664.xml"/><Relationship Id="rId85" Type="http://schemas.openxmlformats.org/officeDocument/2006/relationships/slideLayout" Target="../slideLayouts/slideLayout2610.xml"/><Relationship Id="rId150" Type="http://schemas.openxmlformats.org/officeDocument/2006/relationships/slideLayout" Target="../slideLayouts/slideLayout2675.xml"/><Relationship Id="rId12" Type="http://schemas.openxmlformats.org/officeDocument/2006/relationships/slideLayout" Target="../slideLayouts/slideLayout2537.xml"/><Relationship Id="rId17" Type="http://schemas.openxmlformats.org/officeDocument/2006/relationships/slideLayout" Target="../slideLayouts/slideLayout2542.xml"/><Relationship Id="rId33" Type="http://schemas.openxmlformats.org/officeDocument/2006/relationships/slideLayout" Target="../slideLayouts/slideLayout2558.xml"/><Relationship Id="rId38" Type="http://schemas.openxmlformats.org/officeDocument/2006/relationships/slideLayout" Target="../slideLayouts/slideLayout2563.xml"/><Relationship Id="rId59" Type="http://schemas.openxmlformats.org/officeDocument/2006/relationships/slideLayout" Target="../slideLayouts/slideLayout2584.xml"/><Relationship Id="rId103" Type="http://schemas.openxmlformats.org/officeDocument/2006/relationships/slideLayout" Target="../slideLayouts/slideLayout2628.xml"/><Relationship Id="rId108" Type="http://schemas.openxmlformats.org/officeDocument/2006/relationships/slideLayout" Target="../slideLayouts/slideLayout2633.xml"/><Relationship Id="rId124" Type="http://schemas.openxmlformats.org/officeDocument/2006/relationships/slideLayout" Target="../slideLayouts/slideLayout2649.xml"/><Relationship Id="rId129" Type="http://schemas.openxmlformats.org/officeDocument/2006/relationships/slideLayout" Target="../slideLayouts/slideLayout2654.xml"/><Relationship Id="rId54" Type="http://schemas.openxmlformats.org/officeDocument/2006/relationships/slideLayout" Target="../slideLayouts/slideLayout2579.xml"/><Relationship Id="rId70" Type="http://schemas.openxmlformats.org/officeDocument/2006/relationships/slideLayout" Target="../slideLayouts/slideLayout2595.xml"/><Relationship Id="rId75" Type="http://schemas.openxmlformats.org/officeDocument/2006/relationships/slideLayout" Target="../slideLayouts/slideLayout2600.xml"/><Relationship Id="rId91" Type="http://schemas.openxmlformats.org/officeDocument/2006/relationships/slideLayout" Target="../slideLayouts/slideLayout2616.xml"/><Relationship Id="rId96" Type="http://schemas.openxmlformats.org/officeDocument/2006/relationships/slideLayout" Target="../slideLayouts/slideLayout2621.xml"/><Relationship Id="rId140" Type="http://schemas.openxmlformats.org/officeDocument/2006/relationships/slideLayout" Target="../slideLayouts/slideLayout2665.xml"/><Relationship Id="rId145" Type="http://schemas.openxmlformats.org/officeDocument/2006/relationships/slideLayout" Target="../slideLayouts/slideLayout2670.xml"/><Relationship Id="rId161" Type="http://schemas.openxmlformats.org/officeDocument/2006/relationships/slideLayout" Target="../slideLayouts/slideLayout2686.xml"/><Relationship Id="rId166" Type="http://schemas.openxmlformats.org/officeDocument/2006/relationships/slideLayout" Target="../slideLayouts/slideLayout2691.xml"/><Relationship Id="rId1" Type="http://schemas.openxmlformats.org/officeDocument/2006/relationships/slideLayout" Target="../slideLayouts/slideLayout2526.xml"/><Relationship Id="rId6" Type="http://schemas.openxmlformats.org/officeDocument/2006/relationships/slideLayout" Target="../slideLayouts/slideLayout2531.xml"/><Relationship Id="rId23" Type="http://schemas.openxmlformats.org/officeDocument/2006/relationships/slideLayout" Target="../slideLayouts/slideLayout2548.xml"/><Relationship Id="rId28" Type="http://schemas.openxmlformats.org/officeDocument/2006/relationships/slideLayout" Target="../slideLayouts/slideLayout2553.xml"/><Relationship Id="rId49" Type="http://schemas.openxmlformats.org/officeDocument/2006/relationships/slideLayout" Target="../slideLayouts/slideLayout2574.xml"/><Relationship Id="rId114" Type="http://schemas.openxmlformats.org/officeDocument/2006/relationships/slideLayout" Target="../slideLayouts/slideLayout2639.xml"/><Relationship Id="rId119" Type="http://schemas.openxmlformats.org/officeDocument/2006/relationships/slideLayout" Target="../slideLayouts/slideLayout2644.xml"/><Relationship Id="rId44" Type="http://schemas.openxmlformats.org/officeDocument/2006/relationships/slideLayout" Target="../slideLayouts/slideLayout2569.xml"/><Relationship Id="rId60" Type="http://schemas.openxmlformats.org/officeDocument/2006/relationships/slideLayout" Target="../slideLayouts/slideLayout2585.xml"/><Relationship Id="rId65" Type="http://schemas.openxmlformats.org/officeDocument/2006/relationships/slideLayout" Target="../slideLayouts/slideLayout2590.xml"/><Relationship Id="rId81" Type="http://schemas.openxmlformats.org/officeDocument/2006/relationships/slideLayout" Target="../slideLayouts/slideLayout2606.xml"/><Relationship Id="rId86" Type="http://schemas.openxmlformats.org/officeDocument/2006/relationships/slideLayout" Target="../slideLayouts/slideLayout2611.xml"/><Relationship Id="rId130" Type="http://schemas.openxmlformats.org/officeDocument/2006/relationships/slideLayout" Target="../slideLayouts/slideLayout2655.xml"/><Relationship Id="rId135" Type="http://schemas.openxmlformats.org/officeDocument/2006/relationships/slideLayout" Target="../slideLayouts/slideLayout2660.xml"/><Relationship Id="rId151" Type="http://schemas.openxmlformats.org/officeDocument/2006/relationships/slideLayout" Target="../slideLayouts/slideLayout2676.xml"/><Relationship Id="rId156" Type="http://schemas.openxmlformats.org/officeDocument/2006/relationships/slideLayout" Target="../slideLayouts/slideLayout2681.xml"/><Relationship Id="rId13" Type="http://schemas.openxmlformats.org/officeDocument/2006/relationships/slideLayout" Target="../slideLayouts/slideLayout2538.xml"/><Relationship Id="rId18" Type="http://schemas.openxmlformats.org/officeDocument/2006/relationships/slideLayout" Target="../slideLayouts/slideLayout2543.xml"/><Relationship Id="rId39" Type="http://schemas.openxmlformats.org/officeDocument/2006/relationships/slideLayout" Target="../slideLayouts/slideLayout2564.xml"/><Relationship Id="rId109" Type="http://schemas.openxmlformats.org/officeDocument/2006/relationships/slideLayout" Target="../slideLayouts/slideLayout2634.xml"/><Relationship Id="rId34" Type="http://schemas.openxmlformats.org/officeDocument/2006/relationships/slideLayout" Target="../slideLayouts/slideLayout2559.xml"/><Relationship Id="rId50" Type="http://schemas.openxmlformats.org/officeDocument/2006/relationships/slideLayout" Target="../slideLayouts/slideLayout2575.xml"/><Relationship Id="rId55" Type="http://schemas.openxmlformats.org/officeDocument/2006/relationships/slideLayout" Target="../slideLayouts/slideLayout2580.xml"/><Relationship Id="rId76" Type="http://schemas.openxmlformats.org/officeDocument/2006/relationships/slideLayout" Target="../slideLayouts/slideLayout2601.xml"/><Relationship Id="rId97" Type="http://schemas.openxmlformats.org/officeDocument/2006/relationships/slideLayout" Target="../slideLayouts/slideLayout2622.xml"/><Relationship Id="rId104" Type="http://schemas.openxmlformats.org/officeDocument/2006/relationships/slideLayout" Target="../slideLayouts/slideLayout2629.xml"/><Relationship Id="rId120" Type="http://schemas.openxmlformats.org/officeDocument/2006/relationships/slideLayout" Target="../slideLayouts/slideLayout2645.xml"/><Relationship Id="rId125" Type="http://schemas.openxmlformats.org/officeDocument/2006/relationships/slideLayout" Target="../slideLayouts/slideLayout2650.xml"/><Relationship Id="rId141" Type="http://schemas.openxmlformats.org/officeDocument/2006/relationships/slideLayout" Target="../slideLayouts/slideLayout2666.xml"/><Relationship Id="rId146" Type="http://schemas.openxmlformats.org/officeDocument/2006/relationships/slideLayout" Target="../slideLayouts/slideLayout2671.xml"/><Relationship Id="rId167" Type="http://schemas.openxmlformats.org/officeDocument/2006/relationships/slideLayout" Target="../slideLayouts/slideLayout2692.xml"/><Relationship Id="rId7" Type="http://schemas.openxmlformats.org/officeDocument/2006/relationships/slideLayout" Target="../slideLayouts/slideLayout2532.xml"/><Relationship Id="rId71" Type="http://schemas.openxmlformats.org/officeDocument/2006/relationships/slideLayout" Target="../slideLayouts/slideLayout2596.xml"/><Relationship Id="rId92" Type="http://schemas.openxmlformats.org/officeDocument/2006/relationships/slideLayout" Target="../slideLayouts/slideLayout2617.xml"/><Relationship Id="rId162" Type="http://schemas.openxmlformats.org/officeDocument/2006/relationships/slideLayout" Target="../slideLayouts/slideLayout2687.xml"/><Relationship Id="rId2" Type="http://schemas.openxmlformats.org/officeDocument/2006/relationships/slideLayout" Target="../slideLayouts/slideLayout2527.xml"/><Relationship Id="rId29" Type="http://schemas.openxmlformats.org/officeDocument/2006/relationships/slideLayout" Target="../slideLayouts/slideLayout2554.xml"/><Relationship Id="rId24" Type="http://schemas.openxmlformats.org/officeDocument/2006/relationships/slideLayout" Target="../slideLayouts/slideLayout2549.xml"/><Relationship Id="rId40" Type="http://schemas.openxmlformats.org/officeDocument/2006/relationships/slideLayout" Target="../slideLayouts/slideLayout2565.xml"/><Relationship Id="rId45" Type="http://schemas.openxmlformats.org/officeDocument/2006/relationships/slideLayout" Target="../slideLayouts/slideLayout2570.xml"/><Relationship Id="rId66" Type="http://schemas.openxmlformats.org/officeDocument/2006/relationships/slideLayout" Target="../slideLayouts/slideLayout2591.xml"/><Relationship Id="rId87" Type="http://schemas.openxmlformats.org/officeDocument/2006/relationships/slideLayout" Target="../slideLayouts/slideLayout2612.xml"/><Relationship Id="rId110" Type="http://schemas.openxmlformats.org/officeDocument/2006/relationships/slideLayout" Target="../slideLayouts/slideLayout2635.xml"/><Relationship Id="rId115" Type="http://schemas.openxmlformats.org/officeDocument/2006/relationships/slideLayout" Target="../slideLayouts/slideLayout2640.xml"/><Relationship Id="rId131" Type="http://schemas.openxmlformats.org/officeDocument/2006/relationships/slideLayout" Target="../slideLayouts/slideLayout2656.xml"/><Relationship Id="rId136" Type="http://schemas.openxmlformats.org/officeDocument/2006/relationships/slideLayout" Target="../slideLayouts/slideLayout2661.xml"/><Relationship Id="rId157" Type="http://schemas.openxmlformats.org/officeDocument/2006/relationships/slideLayout" Target="../slideLayouts/slideLayout2682.xml"/><Relationship Id="rId61" Type="http://schemas.openxmlformats.org/officeDocument/2006/relationships/slideLayout" Target="../slideLayouts/slideLayout2586.xml"/><Relationship Id="rId82" Type="http://schemas.openxmlformats.org/officeDocument/2006/relationships/slideLayout" Target="../slideLayouts/slideLayout2607.xml"/><Relationship Id="rId152" Type="http://schemas.openxmlformats.org/officeDocument/2006/relationships/slideLayout" Target="../slideLayouts/slideLayout2677.xml"/><Relationship Id="rId19" Type="http://schemas.openxmlformats.org/officeDocument/2006/relationships/slideLayout" Target="../slideLayouts/slideLayout2544.xml"/><Relationship Id="rId14" Type="http://schemas.openxmlformats.org/officeDocument/2006/relationships/slideLayout" Target="../slideLayouts/slideLayout2539.xml"/><Relationship Id="rId30" Type="http://schemas.openxmlformats.org/officeDocument/2006/relationships/slideLayout" Target="../slideLayouts/slideLayout2555.xml"/><Relationship Id="rId35" Type="http://schemas.openxmlformats.org/officeDocument/2006/relationships/slideLayout" Target="../slideLayouts/slideLayout2560.xml"/><Relationship Id="rId56" Type="http://schemas.openxmlformats.org/officeDocument/2006/relationships/slideLayout" Target="../slideLayouts/slideLayout2581.xml"/><Relationship Id="rId77" Type="http://schemas.openxmlformats.org/officeDocument/2006/relationships/slideLayout" Target="../slideLayouts/slideLayout2602.xml"/><Relationship Id="rId100" Type="http://schemas.openxmlformats.org/officeDocument/2006/relationships/slideLayout" Target="../slideLayouts/slideLayout2625.xml"/><Relationship Id="rId105" Type="http://schemas.openxmlformats.org/officeDocument/2006/relationships/slideLayout" Target="../slideLayouts/slideLayout2630.xml"/><Relationship Id="rId126" Type="http://schemas.openxmlformats.org/officeDocument/2006/relationships/slideLayout" Target="../slideLayouts/slideLayout2651.xml"/><Relationship Id="rId147" Type="http://schemas.openxmlformats.org/officeDocument/2006/relationships/slideLayout" Target="../slideLayouts/slideLayout2672.xml"/><Relationship Id="rId168" Type="http://schemas.openxmlformats.org/officeDocument/2006/relationships/theme" Target="../theme/theme17.xml"/><Relationship Id="rId8" Type="http://schemas.openxmlformats.org/officeDocument/2006/relationships/slideLayout" Target="../slideLayouts/slideLayout2533.xml"/><Relationship Id="rId51" Type="http://schemas.openxmlformats.org/officeDocument/2006/relationships/slideLayout" Target="../slideLayouts/slideLayout2576.xml"/><Relationship Id="rId72" Type="http://schemas.openxmlformats.org/officeDocument/2006/relationships/slideLayout" Target="../slideLayouts/slideLayout2597.xml"/><Relationship Id="rId93" Type="http://schemas.openxmlformats.org/officeDocument/2006/relationships/slideLayout" Target="../slideLayouts/slideLayout2618.xml"/><Relationship Id="rId98" Type="http://schemas.openxmlformats.org/officeDocument/2006/relationships/slideLayout" Target="../slideLayouts/slideLayout2623.xml"/><Relationship Id="rId121" Type="http://schemas.openxmlformats.org/officeDocument/2006/relationships/slideLayout" Target="../slideLayouts/slideLayout2646.xml"/><Relationship Id="rId142" Type="http://schemas.openxmlformats.org/officeDocument/2006/relationships/slideLayout" Target="../slideLayouts/slideLayout2667.xml"/><Relationship Id="rId163" Type="http://schemas.openxmlformats.org/officeDocument/2006/relationships/slideLayout" Target="../slideLayouts/slideLayout2688.xml"/><Relationship Id="rId3" Type="http://schemas.openxmlformats.org/officeDocument/2006/relationships/slideLayout" Target="../slideLayouts/slideLayout2528.xml"/><Relationship Id="rId25" Type="http://schemas.openxmlformats.org/officeDocument/2006/relationships/slideLayout" Target="../slideLayouts/slideLayout2550.xml"/><Relationship Id="rId46" Type="http://schemas.openxmlformats.org/officeDocument/2006/relationships/slideLayout" Target="../slideLayouts/slideLayout2571.xml"/><Relationship Id="rId67" Type="http://schemas.openxmlformats.org/officeDocument/2006/relationships/slideLayout" Target="../slideLayouts/slideLayout2592.xml"/><Relationship Id="rId116" Type="http://schemas.openxmlformats.org/officeDocument/2006/relationships/slideLayout" Target="../slideLayouts/slideLayout2641.xml"/><Relationship Id="rId137" Type="http://schemas.openxmlformats.org/officeDocument/2006/relationships/slideLayout" Target="../slideLayouts/slideLayout2662.xml"/><Relationship Id="rId158" Type="http://schemas.openxmlformats.org/officeDocument/2006/relationships/slideLayout" Target="../slideLayouts/slideLayout2683.xml"/><Relationship Id="rId20" Type="http://schemas.openxmlformats.org/officeDocument/2006/relationships/slideLayout" Target="../slideLayouts/slideLayout2545.xml"/><Relationship Id="rId41" Type="http://schemas.openxmlformats.org/officeDocument/2006/relationships/slideLayout" Target="../slideLayouts/slideLayout2566.xml"/><Relationship Id="rId62" Type="http://schemas.openxmlformats.org/officeDocument/2006/relationships/slideLayout" Target="../slideLayouts/slideLayout2587.xml"/><Relationship Id="rId83" Type="http://schemas.openxmlformats.org/officeDocument/2006/relationships/slideLayout" Target="../slideLayouts/slideLayout2608.xml"/><Relationship Id="rId88" Type="http://schemas.openxmlformats.org/officeDocument/2006/relationships/slideLayout" Target="../slideLayouts/slideLayout2613.xml"/><Relationship Id="rId111" Type="http://schemas.openxmlformats.org/officeDocument/2006/relationships/slideLayout" Target="../slideLayouts/slideLayout2636.xml"/><Relationship Id="rId132" Type="http://schemas.openxmlformats.org/officeDocument/2006/relationships/slideLayout" Target="../slideLayouts/slideLayout2657.xml"/><Relationship Id="rId153" Type="http://schemas.openxmlformats.org/officeDocument/2006/relationships/slideLayout" Target="../slideLayouts/slideLayout2678.xml"/><Relationship Id="rId15" Type="http://schemas.openxmlformats.org/officeDocument/2006/relationships/slideLayout" Target="../slideLayouts/slideLayout2540.xml"/><Relationship Id="rId36" Type="http://schemas.openxmlformats.org/officeDocument/2006/relationships/slideLayout" Target="../slideLayouts/slideLayout2561.xml"/><Relationship Id="rId57" Type="http://schemas.openxmlformats.org/officeDocument/2006/relationships/slideLayout" Target="../slideLayouts/slideLayout2582.xml"/><Relationship Id="rId106" Type="http://schemas.openxmlformats.org/officeDocument/2006/relationships/slideLayout" Target="../slideLayouts/slideLayout2631.xml"/><Relationship Id="rId127" Type="http://schemas.openxmlformats.org/officeDocument/2006/relationships/slideLayout" Target="../slideLayouts/slideLayout2652.xml"/><Relationship Id="rId10" Type="http://schemas.openxmlformats.org/officeDocument/2006/relationships/slideLayout" Target="../slideLayouts/slideLayout2535.xml"/><Relationship Id="rId31" Type="http://schemas.openxmlformats.org/officeDocument/2006/relationships/slideLayout" Target="../slideLayouts/slideLayout2556.xml"/><Relationship Id="rId52" Type="http://schemas.openxmlformats.org/officeDocument/2006/relationships/slideLayout" Target="../slideLayouts/slideLayout2577.xml"/><Relationship Id="rId73" Type="http://schemas.openxmlformats.org/officeDocument/2006/relationships/slideLayout" Target="../slideLayouts/slideLayout2598.xml"/><Relationship Id="rId78" Type="http://schemas.openxmlformats.org/officeDocument/2006/relationships/slideLayout" Target="../slideLayouts/slideLayout2603.xml"/><Relationship Id="rId94" Type="http://schemas.openxmlformats.org/officeDocument/2006/relationships/slideLayout" Target="../slideLayouts/slideLayout2619.xml"/><Relationship Id="rId99" Type="http://schemas.openxmlformats.org/officeDocument/2006/relationships/slideLayout" Target="../slideLayouts/slideLayout2624.xml"/><Relationship Id="rId101" Type="http://schemas.openxmlformats.org/officeDocument/2006/relationships/slideLayout" Target="../slideLayouts/slideLayout2626.xml"/><Relationship Id="rId122" Type="http://schemas.openxmlformats.org/officeDocument/2006/relationships/slideLayout" Target="../slideLayouts/slideLayout2647.xml"/><Relationship Id="rId143" Type="http://schemas.openxmlformats.org/officeDocument/2006/relationships/slideLayout" Target="../slideLayouts/slideLayout2668.xml"/><Relationship Id="rId148" Type="http://schemas.openxmlformats.org/officeDocument/2006/relationships/slideLayout" Target="../slideLayouts/slideLayout2673.xml"/><Relationship Id="rId164" Type="http://schemas.openxmlformats.org/officeDocument/2006/relationships/slideLayout" Target="../slideLayouts/slideLayout2689.xml"/><Relationship Id="rId4" Type="http://schemas.openxmlformats.org/officeDocument/2006/relationships/slideLayout" Target="../slideLayouts/slideLayout2529.xml"/><Relationship Id="rId9" Type="http://schemas.openxmlformats.org/officeDocument/2006/relationships/slideLayout" Target="../slideLayouts/slideLayout2534.xml"/><Relationship Id="rId26" Type="http://schemas.openxmlformats.org/officeDocument/2006/relationships/slideLayout" Target="../slideLayouts/slideLayout2551.xml"/><Relationship Id="rId47" Type="http://schemas.openxmlformats.org/officeDocument/2006/relationships/slideLayout" Target="../slideLayouts/slideLayout2572.xml"/><Relationship Id="rId68" Type="http://schemas.openxmlformats.org/officeDocument/2006/relationships/slideLayout" Target="../slideLayouts/slideLayout2593.xml"/><Relationship Id="rId89" Type="http://schemas.openxmlformats.org/officeDocument/2006/relationships/slideLayout" Target="../slideLayouts/slideLayout2614.xml"/><Relationship Id="rId112" Type="http://schemas.openxmlformats.org/officeDocument/2006/relationships/slideLayout" Target="../slideLayouts/slideLayout2637.xml"/><Relationship Id="rId133" Type="http://schemas.openxmlformats.org/officeDocument/2006/relationships/slideLayout" Target="../slideLayouts/slideLayout2658.xml"/><Relationship Id="rId154" Type="http://schemas.openxmlformats.org/officeDocument/2006/relationships/slideLayout" Target="../slideLayouts/slideLayout2679.xml"/><Relationship Id="rId16" Type="http://schemas.openxmlformats.org/officeDocument/2006/relationships/slideLayout" Target="../slideLayouts/slideLayout2541.xml"/><Relationship Id="rId37" Type="http://schemas.openxmlformats.org/officeDocument/2006/relationships/slideLayout" Target="../slideLayouts/slideLayout2562.xml"/><Relationship Id="rId58" Type="http://schemas.openxmlformats.org/officeDocument/2006/relationships/slideLayout" Target="../slideLayouts/slideLayout2583.xml"/><Relationship Id="rId79" Type="http://schemas.openxmlformats.org/officeDocument/2006/relationships/slideLayout" Target="../slideLayouts/slideLayout2604.xml"/><Relationship Id="rId102" Type="http://schemas.openxmlformats.org/officeDocument/2006/relationships/slideLayout" Target="../slideLayouts/slideLayout2627.xml"/><Relationship Id="rId123" Type="http://schemas.openxmlformats.org/officeDocument/2006/relationships/slideLayout" Target="../slideLayouts/slideLayout2648.xml"/><Relationship Id="rId144" Type="http://schemas.openxmlformats.org/officeDocument/2006/relationships/slideLayout" Target="../slideLayouts/slideLayout2669.xml"/><Relationship Id="rId90" Type="http://schemas.openxmlformats.org/officeDocument/2006/relationships/slideLayout" Target="../slideLayouts/slideLayout2615.xml"/><Relationship Id="rId165" Type="http://schemas.openxmlformats.org/officeDocument/2006/relationships/slideLayout" Target="../slideLayouts/slideLayout2690.xml"/><Relationship Id="rId27" Type="http://schemas.openxmlformats.org/officeDocument/2006/relationships/slideLayout" Target="../slideLayouts/slideLayout2552.xml"/><Relationship Id="rId48" Type="http://schemas.openxmlformats.org/officeDocument/2006/relationships/slideLayout" Target="../slideLayouts/slideLayout2573.xml"/><Relationship Id="rId69" Type="http://schemas.openxmlformats.org/officeDocument/2006/relationships/slideLayout" Target="../slideLayouts/slideLayout2594.xml"/><Relationship Id="rId113" Type="http://schemas.openxmlformats.org/officeDocument/2006/relationships/slideLayout" Target="../slideLayouts/slideLayout2638.xml"/><Relationship Id="rId134" Type="http://schemas.openxmlformats.org/officeDocument/2006/relationships/slideLayout" Target="../slideLayouts/slideLayout2659.xml"/><Relationship Id="rId80" Type="http://schemas.openxmlformats.org/officeDocument/2006/relationships/slideLayout" Target="../slideLayouts/slideLayout2605.xml"/><Relationship Id="rId155" Type="http://schemas.openxmlformats.org/officeDocument/2006/relationships/slideLayout" Target="../slideLayouts/slideLayout2680.xml"/></Relationships>
</file>

<file path=ppt/slideMasters/_rels/slideMaster2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86.xml"/><Relationship Id="rId21" Type="http://schemas.openxmlformats.org/officeDocument/2006/relationships/slideLayout" Target="../slideLayouts/slideLayout190.xml"/><Relationship Id="rId42" Type="http://schemas.openxmlformats.org/officeDocument/2006/relationships/slideLayout" Target="../slideLayouts/slideLayout211.xml"/><Relationship Id="rId63" Type="http://schemas.openxmlformats.org/officeDocument/2006/relationships/slideLayout" Target="../slideLayouts/slideLayout232.xml"/><Relationship Id="rId84" Type="http://schemas.openxmlformats.org/officeDocument/2006/relationships/slideLayout" Target="../slideLayouts/slideLayout253.xml"/><Relationship Id="rId138" Type="http://schemas.openxmlformats.org/officeDocument/2006/relationships/slideLayout" Target="../slideLayouts/slideLayout307.xml"/><Relationship Id="rId159" Type="http://schemas.openxmlformats.org/officeDocument/2006/relationships/slideLayout" Target="../slideLayouts/slideLayout328.xml"/><Relationship Id="rId107" Type="http://schemas.openxmlformats.org/officeDocument/2006/relationships/slideLayout" Target="../slideLayouts/slideLayout276.xml"/><Relationship Id="rId11" Type="http://schemas.openxmlformats.org/officeDocument/2006/relationships/slideLayout" Target="../slideLayouts/slideLayout180.xml"/><Relationship Id="rId32" Type="http://schemas.openxmlformats.org/officeDocument/2006/relationships/slideLayout" Target="../slideLayouts/slideLayout201.xml"/><Relationship Id="rId53" Type="http://schemas.openxmlformats.org/officeDocument/2006/relationships/slideLayout" Target="../slideLayouts/slideLayout222.xml"/><Relationship Id="rId74" Type="http://schemas.openxmlformats.org/officeDocument/2006/relationships/slideLayout" Target="../slideLayouts/slideLayout243.xml"/><Relationship Id="rId128" Type="http://schemas.openxmlformats.org/officeDocument/2006/relationships/slideLayout" Target="../slideLayouts/slideLayout297.xml"/><Relationship Id="rId149" Type="http://schemas.openxmlformats.org/officeDocument/2006/relationships/slideLayout" Target="../slideLayouts/slideLayout318.xml"/><Relationship Id="rId5" Type="http://schemas.openxmlformats.org/officeDocument/2006/relationships/slideLayout" Target="../slideLayouts/slideLayout174.xml"/><Relationship Id="rId95" Type="http://schemas.openxmlformats.org/officeDocument/2006/relationships/slideLayout" Target="../slideLayouts/slideLayout264.xml"/><Relationship Id="rId160" Type="http://schemas.openxmlformats.org/officeDocument/2006/relationships/slideLayout" Target="../slideLayouts/slideLayout329.xml"/><Relationship Id="rId22" Type="http://schemas.openxmlformats.org/officeDocument/2006/relationships/slideLayout" Target="../slideLayouts/slideLayout191.xml"/><Relationship Id="rId43" Type="http://schemas.openxmlformats.org/officeDocument/2006/relationships/slideLayout" Target="../slideLayouts/slideLayout212.xml"/><Relationship Id="rId64" Type="http://schemas.openxmlformats.org/officeDocument/2006/relationships/slideLayout" Target="../slideLayouts/slideLayout233.xml"/><Relationship Id="rId118" Type="http://schemas.openxmlformats.org/officeDocument/2006/relationships/slideLayout" Target="../slideLayouts/slideLayout287.xml"/><Relationship Id="rId139" Type="http://schemas.openxmlformats.org/officeDocument/2006/relationships/slideLayout" Target="../slideLayouts/slideLayout308.xml"/><Relationship Id="rId85" Type="http://schemas.openxmlformats.org/officeDocument/2006/relationships/slideLayout" Target="../slideLayouts/slideLayout254.xml"/><Relationship Id="rId150" Type="http://schemas.openxmlformats.org/officeDocument/2006/relationships/slideLayout" Target="../slideLayouts/slideLayout319.xml"/><Relationship Id="rId12" Type="http://schemas.openxmlformats.org/officeDocument/2006/relationships/slideLayout" Target="../slideLayouts/slideLayout181.xml"/><Relationship Id="rId17" Type="http://schemas.openxmlformats.org/officeDocument/2006/relationships/slideLayout" Target="../slideLayouts/slideLayout186.xml"/><Relationship Id="rId33" Type="http://schemas.openxmlformats.org/officeDocument/2006/relationships/slideLayout" Target="../slideLayouts/slideLayout202.xml"/><Relationship Id="rId38" Type="http://schemas.openxmlformats.org/officeDocument/2006/relationships/slideLayout" Target="../slideLayouts/slideLayout207.xml"/><Relationship Id="rId59" Type="http://schemas.openxmlformats.org/officeDocument/2006/relationships/slideLayout" Target="../slideLayouts/slideLayout228.xml"/><Relationship Id="rId103" Type="http://schemas.openxmlformats.org/officeDocument/2006/relationships/slideLayout" Target="../slideLayouts/slideLayout272.xml"/><Relationship Id="rId108" Type="http://schemas.openxmlformats.org/officeDocument/2006/relationships/slideLayout" Target="../slideLayouts/slideLayout277.xml"/><Relationship Id="rId124" Type="http://schemas.openxmlformats.org/officeDocument/2006/relationships/slideLayout" Target="../slideLayouts/slideLayout293.xml"/><Relationship Id="rId129" Type="http://schemas.openxmlformats.org/officeDocument/2006/relationships/slideLayout" Target="../slideLayouts/slideLayout298.xml"/><Relationship Id="rId54" Type="http://schemas.openxmlformats.org/officeDocument/2006/relationships/slideLayout" Target="../slideLayouts/slideLayout223.xml"/><Relationship Id="rId70" Type="http://schemas.openxmlformats.org/officeDocument/2006/relationships/slideLayout" Target="../slideLayouts/slideLayout239.xml"/><Relationship Id="rId75" Type="http://schemas.openxmlformats.org/officeDocument/2006/relationships/slideLayout" Target="../slideLayouts/slideLayout244.xml"/><Relationship Id="rId91" Type="http://schemas.openxmlformats.org/officeDocument/2006/relationships/slideLayout" Target="../slideLayouts/slideLayout260.xml"/><Relationship Id="rId96" Type="http://schemas.openxmlformats.org/officeDocument/2006/relationships/slideLayout" Target="../slideLayouts/slideLayout265.xml"/><Relationship Id="rId140" Type="http://schemas.openxmlformats.org/officeDocument/2006/relationships/slideLayout" Target="../slideLayouts/slideLayout309.xml"/><Relationship Id="rId145" Type="http://schemas.openxmlformats.org/officeDocument/2006/relationships/slideLayout" Target="../slideLayouts/slideLayout314.xml"/><Relationship Id="rId161" Type="http://schemas.openxmlformats.org/officeDocument/2006/relationships/slideLayout" Target="../slideLayouts/slideLayout330.xml"/><Relationship Id="rId166" Type="http://schemas.openxmlformats.org/officeDocument/2006/relationships/slideLayout" Target="../slideLayouts/slideLayout335.xml"/><Relationship Id="rId1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5.xml"/><Relationship Id="rId23" Type="http://schemas.openxmlformats.org/officeDocument/2006/relationships/slideLayout" Target="../slideLayouts/slideLayout192.xml"/><Relationship Id="rId28" Type="http://schemas.openxmlformats.org/officeDocument/2006/relationships/slideLayout" Target="../slideLayouts/slideLayout197.xml"/><Relationship Id="rId49" Type="http://schemas.openxmlformats.org/officeDocument/2006/relationships/slideLayout" Target="../slideLayouts/slideLayout218.xml"/><Relationship Id="rId114" Type="http://schemas.openxmlformats.org/officeDocument/2006/relationships/slideLayout" Target="../slideLayouts/slideLayout283.xml"/><Relationship Id="rId119" Type="http://schemas.openxmlformats.org/officeDocument/2006/relationships/slideLayout" Target="../slideLayouts/slideLayout288.xml"/><Relationship Id="rId44" Type="http://schemas.openxmlformats.org/officeDocument/2006/relationships/slideLayout" Target="../slideLayouts/slideLayout213.xml"/><Relationship Id="rId60" Type="http://schemas.openxmlformats.org/officeDocument/2006/relationships/slideLayout" Target="../slideLayouts/slideLayout229.xml"/><Relationship Id="rId65" Type="http://schemas.openxmlformats.org/officeDocument/2006/relationships/slideLayout" Target="../slideLayouts/slideLayout234.xml"/><Relationship Id="rId81" Type="http://schemas.openxmlformats.org/officeDocument/2006/relationships/slideLayout" Target="../slideLayouts/slideLayout250.xml"/><Relationship Id="rId86" Type="http://schemas.openxmlformats.org/officeDocument/2006/relationships/slideLayout" Target="../slideLayouts/slideLayout255.xml"/><Relationship Id="rId130" Type="http://schemas.openxmlformats.org/officeDocument/2006/relationships/slideLayout" Target="../slideLayouts/slideLayout299.xml"/><Relationship Id="rId135" Type="http://schemas.openxmlformats.org/officeDocument/2006/relationships/slideLayout" Target="../slideLayouts/slideLayout304.xml"/><Relationship Id="rId151" Type="http://schemas.openxmlformats.org/officeDocument/2006/relationships/slideLayout" Target="../slideLayouts/slideLayout320.xml"/><Relationship Id="rId156" Type="http://schemas.openxmlformats.org/officeDocument/2006/relationships/slideLayout" Target="../slideLayouts/slideLayout325.xml"/><Relationship Id="rId13" Type="http://schemas.openxmlformats.org/officeDocument/2006/relationships/slideLayout" Target="../slideLayouts/slideLayout182.xml"/><Relationship Id="rId18" Type="http://schemas.openxmlformats.org/officeDocument/2006/relationships/slideLayout" Target="../slideLayouts/slideLayout187.xml"/><Relationship Id="rId39" Type="http://schemas.openxmlformats.org/officeDocument/2006/relationships/slideLayout" Target="../slideLayouts/slideLayout208.xml"/><Relationship Id="rId109" Type="http://schemas.openxmlformats.org/officeDocument/2006/relationships/slideLayout" Target="../slideLayouts/slideLayout278.xml"/><Relationship Id="rId34" Type="http://schemas.openxmlformats.org/officeDocument/2006/relationships/slideLayout" Target="../slideLayouts/slideLayout203.xml"/><Relationship Id="rId50" Type="http://schemas.openxmlformats.org/officeDocument/2006/relationships/slideLayout" Target="../slideLayouts/slideLayout219.xml"/><Relationship Id="rId55" Type="http://schemas.openxmlformats.org/officeDocument/2006/relationships/slideLayout" Target="../slideLayouts/slideLayout224.xml"/><Relationship Id="rId76" Type="http://schemas.openxmlformats.org/officeDocument/2006/relationships/slideLayout" Target="../slideLayouts/slideLayout245.xml"/><Relationship Id="rId97" Type="http://schemas.openxmlformats.org/officeDocument/2006/relationships/slideLayout" Target="../slideLayouts/slideLayout266.xml"/><Relationship Id="rId104" Type="http://schemas.openxmlformats.org/officeDocument/2006/relationships/slideLayout" Target="../slideLayouts/slideLayout273.xml"/><Relationship Id="rId120" Type="http://schemas.openxmlformats.org/officeDocument/2006/relationships/slideLayout" Target="../slideLayouts/slideLayout289.xml"/><Relationship Id="rId125" Type="http://schemas.openxmlformats.org/officeDocument/2006/relationships/slideLayout" Target="../slideLayouts/slideLayout294.xml"/><Relationship Id="rId141" Type="http://schemas.openxmlformats.org/officeDocument/2006/relationships/slideLayout" Target="../slideLayouts/slideLayout310.xml"/><Relationship Id="rId146" Type="http://schemas.openxmlformats.org/officeDocument/2006/relationships/slideLayout" Target="../slideLayouts/slideLayout315.xml"/><Relationship Id="rId167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176.xml"/><Relationship Id="rId71" Type="http://schemas.openxmlformats.org/officeDocument/2006/relationships/slideLayout" Target="../slideLayouts/slideLayout240.xml"/><Relationship Id="rId92" Type="http://schemas.openxmlformats.org/officeDocument/2006/relationships/slideLayout" Target="../slideLayouts/slideLayout261.xml"/><Relationship Id="rId162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171.xml"/><Relationship Id="rId29" Type="http://schemas.openxmlformats.org/officeDocument/2006/relationships/slideLayout" Target="../slideLayouts/slideLayout198.xml"/><Relationship Id="rId24" Type="http://schemas.openxmlformats.org/officeDocument/2006/relationships/slideLayout" Target="../slideLayouts/slideLayout193.xml"/><Relationship Id="rId40" Type="http://schemas.openxmlformats.org/officeDocument/2006/relationships/slideLayout" Target="../slideLayouts/slideLayout209.xml"/><Relationship Id="rId45" Type="http://schemas.openxmlformats.org/officeDocument/2006/relationships/slideLayout" Target="../slideLayouts/slideLayout214.xml"/><Relationship Id="rId66" Type="http://schemas.openxmlformats.org/officeDocument/2006/relationships/slideLayout" Target="../slideLayouts/slideLayout235.xml"/><Relationship Id="rId87" Type="http://schemas.openxmlformats.org/officeDocument/2006/relationships/slideLayout" Target="../slideLayouts/slideLayout256.xml"/><Relationship Id="rId110" Type="http://schemas.openxmlformats.org/officeDocument/2006/relationships/slideLayout" Target="../slideLayouts/slideLayout279.xml"/><Relationship Id="rId115" Type="http://schemas.openxmlformats.org/officeDocument/2006/relationships/slideLayout" Target="../slideLayouts/slideLayout284.xml"/><Relationship Id="rId131" Type="http://schemas.openxmlformats.org/officeDocument/2006/relationships/slideLayout" Target="../slideLayouts/slideLayout300.xml"/><Relationship Id="rId136" Type="http://schemas.openxmlformats.org/officeDocument/2006/relationships/slideLayout" Target="../slideLayouts/slideLayout305.xml"/><Relationship Id="rId157" Type="http://schemas.openxmlformats.org/officeDocument/2006/relationships/slideLayout" Target="../slideLayouts/slideLayout326.xml"/><Relationship Id="rId61" Type="http://schemas.openxmlformats.org/officeDocument/2006/relationships/slideLayout" Target="../slideLayouts/slideLayout230.xml"/><Relationship Id="rId82" Type="http://schemas.openxmlformats.org/officeDocument/2006/relationships/slideLayout" Target="../slideLayouts/slideLayout251.xml"/><Relationship Id="rId152" Type="http://schemas.openxmlformats.org/officeDocument/2006/relationships/slideLayout" Target="../slideLayouts/slideLayout321.xml"/><Relationship Id="rId19" Type="http://schemas.openxmlformats.org/officeDocument/2006/relationships/slideLayout" Target="../slideLayouts/slideLayout188.xml"/><Relationship Id="rId14" Type="http://schemas.openxmlformats.org/officeDocument/2006/relationships/slideLayout" Target="../slideLayouts/slideLayout183.xml"/><Relationship Id="rId30" Type="http://schemas.openxmlformats.org/officeDocument/2006/relationships/slideLayout" Target="../slideLayouts/slideLayout199.xml"/><Relationship Id="rId35" Type="http://schemas.openxmlformats.org/officeDocument/2006/relationships/slideLayout" Target="../slideLayouts/slideLayout204.xml"/><Relationship Id="rId56" Type="http://schemas.openxmlformats.org/officeDocument/2006/relationships/slideLayout" Target="../slideLayouts/slideLayout225.xml"/><Relationship Id="rId77" Type="http://schemas.openxmlformats.org/officeDocument/2006/relationships/slideLayout" Target="../slideLayouts/slideLayout246.xml"/><Relationship Id="rId100" Type="http://schemas.openxmlformats.org/officeDocument/2006/relationships/slideLayout" Target="../slideLayouts/slideLayout269.xml"/><Relationship Id="rId105" Type="http://schemas.openxmlformats.org/officeDocument/2006/relationships/slideLayout" Target="../slideLayouts/slideLayout274.xml"/><Relationship Id="rId126" Type="http://schemas.openxmlformats.org/officeDocument/2006/relationships/slideLayout" Target="../slideLayouts/slideLayout295.xml"/><Relationship Id="rId147" Type="http://schemas.openxmlformats.org/officeDocument/2006/relationships/slideLayout" Target="../slideLayouts/slideLayout316.xml"/><Relationship Id="rId168" Type="http://schemas.openxmlformats.org/officeDocument/2006/relationships/theme" Target="../theme/theme2.xml"/><Relationship Id="rId8" Type="http://schemas.openxmlformats.org/officeDocument/2006/relationships/slideLayout" Target="../slideLayouts/slideLayout177.xml"/><Relationship Id="rId51" Type="http://schemas.openxmlformats.org/officeDocument/2006/relationships/slideLayout" Target="../slideLayouts/slideLayout220.xml"/><Relationship Id="rId72" Type="http://schemas.openxmlformats.org/officeDocument/2006/relationships/slideLayout" Target="../slideLayouts/slideLayout241.xml"/><Relationship Id="rId93" Type="http://schemas.openxmlformats.org/officeDocument/2006/relationships/slideLayout" Target="../slideLayouts/slideLayout262.xml"/><Relationship Id="rId98" Type="http://schemas.openxmlformats.org/officeDocument/2006/relationships/slideLayout" Target="../slideLayouts/slideLayout267.xml"/><Relationship Id="rId121" Type="http://schemas.openxmlformats.org/officeDocument/2006/relationships/slideLayout" Target="../slideLayouts/slideLayout290.xml"/><Relationship Id="rId142" Type="http://schemas.openxmlformats.org/officeDocument/2006/relationships/slideLayout" Target="../slideLayouts/slideLayout311.xml"/><Relationship Id="rId163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172.xml"/><Relationship Id="rId25" Type="http://schemas.openxmlformats.org/officeDocument/2006/relationships/slideLayout" Target="../slideLayouts/slideLayout194.xml"/><Relationship Id="rId46" Type="http://schemas.openxmlformats.org/officeDocument/2006/relationships/slideLayout" Target="../slideLayouts/slideLayout215.xml"/><Relationship Id="rId67" Type="http://schemas.openxmlformats.org/officeDocument/2006/relationships/slideLayout" Target="../slideLayouts/slideLayout236.xml"/><Relationship Id="rId116" Type="http://schemas.openxmlformats.org/officeDocument/2006/relationships/slideLayout" Target="../slideLayouts/slideLayout285.xml"/><Relationship Id="rId137" Type="http://schemas.openxmlformats.org/officeDocument/2006/relationships/slideLayout" Target="../slideLayouts/slideLayout306.xml"/><Relationship Id="rId158" Type="http://schemas.openxmlformats.org/officeDocument/2006/relationships/slideLayout" Target="../slideLayouts/slideLayout327.xml"/><Relationship Id="rId20" Type="http://schemas.openxmlformats.org/officeDocument/2006/relationships/slideLayout" Target="../slideLayouts/slideLayout189.xml"/><Relationship Id="rId41" Type="http://schemas.openxmlformats.org/officeDocument/2006/relationships/slideLayout" Target="../slideLayouts/slideLayout210.xml"/><Relationship Id="rId62" Type="http://schemas.openxmlformats.org/officeDocument/2006/relationships/slideLayout" Target="../slideLayouts/slideLayout231.xml"/><Relationship Id="rId83" Type="http://schemas.openxmlformats.org/officeDocument/2006/relationships/slideLayout" Target="../slideLayouts/slideLayout252.xml"/><Relationship Id="rId88" Type="http://schemas.openxmlformats.org/officeDocument/2006/relationships/slideLayout" Target="../slideLayouts/slideLayout257.xml"/><Relationship Id="rId111" Type="http://schemas.openxmlformats.org/officeDocument/2006/relationships/slideLayout" Target="../slideLayouts/slideLayout280.xml"/><Relationship Id="rId132" Type="http://schemas.openxmlformats.org/officeDocument/2006/relationships/slideLayout" Target="../slideLayouts/slideLayout301.xml"/><Relationship Id="rId153" Type="http://schemas.openxmlformats.org/officeDocument/2006/relationships/slideLayout" Target="../slideLayouts/slideLayout322.xml"/><Relationship Id="rId15" Type="http://schemas.openxmlformats.org/officeDocument/2006/relationships/slideLayout" Target="../slideLayouts/slideLayout184.xml"/><Relationship Id="rId36" Type="http://schemas.openxmlformats.org/officeDocument/2006/relationships/slideLayout" Target="../slideLayouts/slideLayout205.xml"/><Relationship Id="rId57" Type="http://schemas.openxmlformats.org/officeDocument/2006/relationships/slideLayout" Target="../slideLayouts/slideLayout226.xml"/><Relationship Id="rId106" Type="http://schemas.openxmlformats.org/officeDocument/2006/relationships/slideLayout" Target="../slideLayouts/slideLayout275.xml"/><Relationship Id="rId127" Type="http://schemas.openxmlformats.org/officeDocument/2006/relationships/slideLayout" Target="../slideLayouts/slideLayout296.xml"/><Relationship Id="rId10" Type="http://schemas.openxmlformats.org/officeDocument/2006/relationships/slideLayout" Target="../slideLayouts/slideLayout179.xml"/><Relationship Id="rId31" Type="http://schemas.openxmlformats.org/officeDocument/2006/relationships/slideLayout" Target="../slideLayouts/slideLayout200.xml"/><Relationship Id="rId52" Type="http://schemas.openxmlformats.org/officeDocument/2006/relationships/slideLayout" Target="../slideLayouts/slideLayout221.xml"/><Relationship Id="rId73" Type="http://schemas.openxmlformats.org/officeDocument/2006/relationships/slideLayout" Target="../slideLayouts/slideLayout242.xml"/><Relationship Id="rId78" Type="http://schemas.openxmlformats.org/officeDocument/2006/relationships/slideLayout" Target="../slideLayouts/slideLayout247.xml"/><Relationship Id="rId94" Type="http://schemas.openxmlformats.org/officeDocument/2006/relationships/slideLayout" Target="../slideLayouts/slideLayout263.xml"/><Relationship Id="rId99" Type="http://schemas.openxmlformats.org/officeDocument/2006/relationships/slideLayout" Target="../slideLayouts/slideLayout268.xml"/><Relationship Id="rId101" Type="http://schemas.openxmlformats.org/officeDocument/2006/relationships/slideLayout" Target="../slideLayouts/slideLayout270.xml"/><Relationship Id="rId122" Type="http://schemas.openxmlformats.org/officeDocument/2006/relationships/slideLayout" Target="../slideLayouts/slideLayout291.xml"/><Relationship Id="rId143" Type="http://schemas.openxmlformats.org/officeDocument/2006/relationships/slideLayout" Target="../slideLayouts/slideLayout312.xml"/><Relationship Id="rId148" Type="http://schemas.openxmlformats.org/officeDocument/2006/relationships/slideLayout" Target="../slideLayouts/slideLayout317.xml"/><Relationship Id="rId164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173.xml"/><Relationship Id="rId9" Type="http://schemas.openxmlformats.org/officeDocument/2006/relationships/slideLayout" Target="../slideLayouts/slideLayout178.xml"/><Relationship Id="rId26" Type="http://schemas.openxmlformats.org/officeDocument/2006/relationships/slideLayout" Target="../slideLayouts/slideLayout195.xml"/><Relationship Id="rId47" Type="http://schemas.openxmlformats.org/officeDocument/2006/relationships/slideLayout" Target="../slideLayouts/slideLayout216.xml"/><Relationship Id="rId68" Type="http://schemas.openxmlformats.org/officeDocument/2006/relationships/slideLayout" Target="../slideLayouts/slideLayout237.xml"/><Relationship Id="rId89" Type="http://schemas.openxmlformats.org/officeDocument/2006/relationships/slideLayout" Target="../slideLayouts/slideLayout258.xml"/><Relationship Id="rId112" Type="http://schemas.openxmlformats.org/officeDocument/2006/relationships/slideLayout" Target="../slideLayouts/slideLayout281.xml"/><Relationship Id="rId133" Type="http://schemas.openxmlformats.org/officeDocument/2006/relationships/slideLayout" Target="../slideLayouts/slideLayout302.xml"/><Relationship Id="rId154" Type="http://schemas.openxmlformats.org/officeDocument/2006/relationships/slideLayout" Target="../slideLayouts/slideLayout323.xml"/><Relationship Id="rId16" Type="http://schemas.openxmlformats.org/officeDocument/2006/relationships/slideLayout" Target="../slideLayouts/slideLayout185.xml"/><Relationship Id="rId37" Type="http://schemas.openxmlformats.org/officeDocument/2006/relationships/slideLayout" Target="../slideLayouts/slideLayout206.xml"/><Relationship Id="rId58" Type="http://schemas.openxmlformats.org/officeDocument/2006/relationships/slideLayout" Target="../slideLayouts/slideLayout227.xml"/><Relationship Id="rId79" Type="http://schemas.openxmlformats.org/officeDocument/2006/relationships/slideLayout" Target="../slideLayouts/slideLayout248.xml"/><Relationship Id="rId102" Type="http://schemas.openxmlformats.org/officeDocument/2006/relationships/slideLayout" Target="../slideLayouts/slideLayout271.xml"/><Relationship Id="rId123" Type="http://schemas.openxmlformats.org/officeDocument/2006/relationships/slideLayout" Target="../slideLayouts/slideLayout292.xml"/><Relationship Id="rId144" Type="http://schemas.openxmlformats.org/officeDocument/2006/relationships/slideLayout" Target="../slideLayouts/slideLayout313.xml"/><Relationship Id="rId90" Type="http://schemas.openxmlformats.org/officeDocument/2006/relationships/slideLayout" Target="../slideLayouts/slideLayout259.xml"/><Relationship Id="rId165" Type="http://schemas.openxmlformats.org/officeDocument/2006/relationships/slideLayout" Target="../slideLayouts/slideLayout334.xml"/><Relationship Id="rId27" Type="http://schemas.openxmlformats.org/officeDocument/2006/relationships/slideLayout" Target="../slideLayouts/slideLayout196.xml"/><Relationship Id="rId48" Type="http://schemas.openxmlformats.org/officeDocument/2006/relationships/slideLayout" Target="../slideLayouts/slideLayout217.xml"/><Relationship Id="rId69" Type="http://schemas.openxmlformats.org/officeDocument/2006/relationships/slideLayout" Target="../slideLayouts/slideLayout238.xml"/><Relationship Id="rId113" Type="http://schemas.openxmlformats.org/officeDocument/2006/relationships/slideLayout" Target="../slideLayouts/slideLayout282.xml"/><Relationship Id="rId134" Type="http://schemas.openxmlformats.org/officeDocument/2006/relationships/slideLayout" Target="../slideLayouts/slideLayout303.xml"/><Relationship Id="rId80" Type="http://schemas.openxmlformats.org/officeDocument/2006/relationships/slideLayout" Target="../slideLayouts/slideLayout249.xml"/><Relationship Id="rId155" Type="http://schemas.openxmlformats.org/officeDocument/2006/relationships/slideLayout" Target="../slideLayouts/slideLayout324.xml"/></Relationships>
</file>

<file path=ppt/slideMasters/_rels/slideMaster3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453.xml"/><Relationship Id="rId21" Type="http://schemas.openxmlformats.org/officeDocument/2006/relationships/slideLayout" Target="../slideLayouts/slideLayout357.xml"/><Relationship Id="rId42" Type="http://schemas.openxmlformats.org/officeDocument/2006/relationships/slideLayout" Target="../slideLayouts/slideLayout378.xml"/><Relationship Id="rId63" Type="http://schemas.openxmlformats.org/officeDocument/2006/relationships/slideLayout" Target="../slideLayouts/slideLayout399.xml"/><Relationship Id="rId84" Type="http://schemas.openxmlformats.org/officeDocument/2006/relationships/slideLayout" Target="../slideLayouts/slideLayout420.xml"/><Relationship Id="rId138" Type="http://schemas.openxmlformats.org/officeDocument/2006/relationships/slideLayout" Target="../slideLayouts/slideLayout474.xml"/><Relationship Id="rId159" Type="http://schemas.openxmlformats.org/officeDocument/2006/relationships/slideLayout" Target="../slideLayouts/slideLayout495.xml"/><Relationship Id="rId107" Type="http://schemas.openxmlformats.org/officeDocument/2006/relationships/slideLayout" Target="../slideLayouts/slideLayout443.xml"/><Relationship Id="rId11" Type="http://schemas.openxmlformats.org/officeDocument/2006/relationships/slideLayout" Target="../slideLayouts/slideLayout347.xml"/><Relationship Id="rId32" Type="http://schemas.openxmlformats.org/officeDocument/2006/relationships/slideLayout" Target="../slideLayouts/slideLayout368.xml"/><Relationship Id="rId53" Type="http://schemas.openxmlformats.org/officeDocument/2006/relationships/slideLayout" Target="../slideLayouts/slideLayout389.xml"/><Relationship Id="rId74" Type="http://schemas.openxmlformats.org/officeDocument/2006/relationships/slideLayout" Target="../slideLayouts/slideLayout410.xml"/><Relationship Id="rId128" Type="http://schemas.openxmlformats.org/officeDocument/2006/relationships/slideLayout" Target="../slideLayouts/slideLayout464.xml"/><Relationship Id="rId149" Type="http://schemas.openxmlformats.org/officeDocument/2006/relationships/slideLayout" Target="../slideLayouts/slideLayout485.xml"/><Relationship Id="rId5" Type="http://schemas.openxmlformats.org/officeDocument/2006/relationships/slideLayout" Target="../slideLayouts/slideLayout341.xml"/><Relationship Id="rId95" Type="http://schemas.openxmlformats.org/officeDocument/2006/relationships/slideLayout" Target="../slideLayouts/slideLayout431.xml"/><Relationship Id="rId160" Type="http://schemas.openxmlformats.org/officeDocument/2006/relationships/slideLayout" Target="../slideLayouts/slideLayout496.xml"/><Relationship Id="rId22" Type="http://schemas.openxmlformats.org/officeDocument/2006/relationships/slideLayout" Target="../slideLayouts/slideLayout358.xml"/><Relationship Id="rId43" Type="http://schemas.openxmlformats.org/officeDocument/2006/relationships/slideLayout" Target="../slideLayouts/slideLayout379.xml"/><Relationship Id="rId64" Type="http://schemas.openxmlformats.org/officeDocument/2006/relationships/slideLayout" Target="../slideLayouts/slideLayout400.xml"/><Relationship Id="rId118" Type="http://schemas.openxmlformats.org/officeDocument/2006/relationships/slideLayout" Target="../slideLayouts/slideLayout454.xml"/><Relationship Id="rId139" Type="http://schemas.openxmlformats.org/officeDocument/2006/relationships/slideLayout" Target="../slideLayouts/slideLayout475.xml"/><Relationship Id="rId85" Type="http://schemas.openxmlformats.org/officeDocument/2006/relationships/slideLayout" Target="../slideLayouts/slideLayout421.xml"/><Relationship Id="rId150" Type="http://schemas.openxmlformats.org/officeDocument/2006/relationships/slideLayout" Target="../slideLayouts/slideLayout486.xml"/><Relationship Id="rId12" Type="http://schemas.openxmlformats.org/officeDocument/2006/relationships/slideLayout" Target="../slideLayouts/slideLayout348.xml"/><Relationship Id="rId17" Type="http://schemas.openxmlformats.org/officeDocument/2006/relationships/slideLayout" Target="../slideLayouts/slideLayout353.xml"/><Relationship Id="rId33" Type="http://schemas.openxmlformats.org/officeDocument/2006/relationships/slideLayout" Target="../slideLayouts/slideLayout369.xml"/><Relationship Id="rId38" Type="http://schemas.openxmlformats.org/officeDocument/2006/relationships/slideLayout" Target="../slideLayouts/slideLayout374.xml"/><Relationship Id="rId59" Type="http://schemas.openxmlformats.org/officeDocument/2006/relationships/slideLayout" Target="../slideLayouts/slideLayout395.xml"/><Relationship Id="rId103" Type="http://schemas.openxmlformats.org/officeDocument/2006/relationships/slideLayout" Target="../slideLayouts/slideLayout439.xml"/><Relationship Id="rId108" Type="http://schemas.openxmlformats.org/officeDocument/2006/relationships/slideLayout" Target="../slideLayouts/slideLayout444.xml"/><Relationship Id="rId124" Type="http://schemas.openxmlformats.org/officeDocument/2006/relationships/slideLayout" Target="../slideLayouts/slideLayout460.xml"/><Relationship Id="rId129" Type="http://schemas.openxmlformats.org/officeDocument/2006/relationships/slideLayout" Target="../slideLayouts/slideLayout465.xml"/><Relationship Id="rId54" Type="http://schemas.openxmlformats.org/officeDocument/2006/relationships/slideLayout" Target="../slideLayouts/slideLayout390.xml"/><Relationship Id="rId70" Type="http://schemas.openxmlformats.org/officeDocument/2006/relationships/slideLayout" Target="../slideLayouts/slideLayout406.xml"/><Relationship Id="rId75" Type="http://schemas.openxmlformats.org/officeDocument/2006/relationships/slideLayout" Target="../slideLayouts/slideLayout411.xml"/><Relationship Id="rId91" Type="http://schemas.openxmlformats.org/officeDocument/2006/relationships/slideLayout" Target="../slideLayouts/slideLayout427.xml"/><Relationship Id="rId96" Type="http://schemas.openxmlformats.org/officeDocument/2006/relationships/slideLayout" Target="../slideLayouts/slideLayout432.xml"/><Relationship Id="rId140" Type="http://schemas.openxmlformats.org/officeDocument/2006/relationships/slideLayout" Target="../slideLayouts/slideLayout476.xml"/><Relationship Id="rId145" Type="http://schemas.openxmlformats.org/officeDocument/2006/relationships/slideLayout" Target="../slideLayouts/slideLayout481.xml"/><Relationship Id="rId161" Type="http://schemas.openxmlformats.org/officeDocument/2006/relationships/slideLayout" Target="../slideLayouts/slideLayout497.xml"/><Relationship Id="rId166" Type="http://schemas.openxmlformats.org/officeDocument/2006/relationships/slideLayout" Target="../slideLayouts/slideLayout502.xml"/><Relationship Id="rId1" Type="http://schemas.openxmlformats.org/officeDocument/2006/relationships/slideLayout" Target="../slideLayouts/slideLayout337.xml"/><Relationship Id="rId6" Type="http://schemas.openxmlformats.org/officeDocument/2006/relationships/slideLayout" Target="../slideLayouts/slideLayout342.xml"/><Relationship Id="rId23" Type="http://schemas.openxmlformats.org/officeDocument/2006/relationships/slideLayout" Target="../slideLayouts/slideLayout359.xml"/><Relationship Id="rId28" Type="http://schemas.openxmlformats.org/officeDocument/2006/relationships/slideLayout" Target="../slideLayouts/slideLayout364.xml"/><Relationship Id="rId49" Type="http://schemas.openxmlformats.org/officeDocument/2006/relationships/slideLayout" Target="../slideLayouts/slideLayout385.xml"/><Relationship Id="rId114" Type="http://schemas.openxmlformats.org/officeDocument/2006/relationships/slideLayout" Target="../slideLayouts/slideLayout450.xml"/><Relationship Id="rId119" Type="http://schemas.openxmlformats.org/officeDocument/2006/relationships/slideLayout" Target="../slideLayouts/slideLayout455.xml"/><Relationship Id="rId44" Type="http://schemas.openxmlformats.org/officeDocument/2006/relationships/slideLayout" Target="../slideLayouts/slideLayout380.xml"/><Relationship Id="rId60" Type="http://schemas.openxmlformats.org/officeDocument/2006/relationships/slideLayout" Target="../slideLayouts/slideLayout396.xml"/><Relationship Id="rId65" Type="http://schemas.openxmlformats.org/officeDocument/2006/relationships/slideLayout" Target="../slideLayouts/slideLayout401.xml"/><Relationship Id="rId81" Type="http://schemas.openxmlformats.org/officeDocument/2006/relationships/slideLayout" Target="../slideLayouts/slideLayout417.xml"/><Relationship Id="rId86" Type="http://schemas.openxmlformats.org/officeDocument/2006/relationships/slideLayout" Target="../slideLayouts/slideLayout422.xml"/><Relationship Id="rId130" Type="http://schemas.openxmlformats.org/officeDocument/2006/relationships/slideLayout" Target="../slideLayouts/slideLayout466.xml"/><Relationship Id="rId135" Type="http://schemas.openxmlformats.org/officeDocument/2006/relationships/slideLayout" Target="../slideLayouts/slideLayout471.xml"/><Relationship Id="rId151" Type="http://schemas.openxmlformats.org/officeDocument/2006/relationships/slideLayout" Target="../slideLayouts/slideLayout487.xml"/><Relationship Id="rId156" Type="http://schemas.openxmlformats.org/officeDocument/2006/relationships/slideLayout" Target="../slideLayouts/slideLayout492.xml"/><Relationship Id="rId13" Type="http://schemas.openxmlformats.org/officeDocument/2006/relationships/slideLayout" Target="../slideLayouts/slideLayout349.xml"/><Relationship Id="rId18" Type="http://schemas.openxmlformats.org/officeDocument/2006/relationships/slideLayout" Target="../slideLayouts/slideLayout354.xml"/><Relationship Id="rId39" Type="http://schemas.openxmlformats.org/officeDocument/2006/relationships/slideLayout" Target="../slideLayouts/slideLayout375.xml"/><Relationship Id="rId109" Type="http://schemas.openxmlformats.org/officeDocument/2006/relationships/slideLayout" Target="../slideLayouts/slideLayout445.xml"/><Relationship Id="rId34" Type="http://schemas.openxmlformats.org/officeDocument/2006/relationships/slideLayout" Target="../slideLayouts/slideLayout370.xml"/><Relationship Id="rId50" Type="http://schemas.openxmlformats.org/officeDocument/2006/relationships/slideLayout" Target="../slideLayouts/slideLayout386.xml"/><Relationship Id="rId55" Type="http://schemas.openxmlformats.org/officeDocument/2006/relationships/slideLayout" Target="../slideLayouts/slideLayout391.xml"/><Relationship Id="rId76" Type="http://schemas.openxmlformats.org/officeDocument/2006/relationships/slideLayout" Target="../slideLayouts/slideLayout412.xml"/><Relationship Id="rId97" Type="http://schemas.openxmlformats.org/officeDocument/2006/relationships/slideLayout" Target="../slideLayouts/slideLayout433.xml"/><Relationship Id="rId104" Type="http://schemas.openxmlformats.org/officeDocument/2006/relationships/slideLayout" Target="../slideLayouts/slideLayout440.xml"/><Relationship Id="rId120" Type="http://schemas.openxmlformats.org/officeDocument/2006/relationships/slideLayout" Target="../slideLayouts/slideLayout456.xml"/><Relationship Id="rId125" Type="http://schemas.openxmlformats.org/officeDocument/2006/relationships/slideLayout" Target="../slideLayouts/slideLayout461.xml"/><Relationship Id="rId141" Type="http://schemas.openxmlformats.org/officeDocument/2006/relationships/slideLayout" Target="../slideLayouts/slideLayout477.xml"/><Relationship Id="rId146" Type="http://schemas.openxmlformats.org/officeDocument/2006/relationships/slideLayout" Target="../slideLayouts/slideLayout482.xml"/><Relationship Id="rId167" Type="http://schemas.openxmlformats.org/officeDocument/2006/relationships/slideLayout" Target="../slideLayouts/slideLayout503.xml"/><Relationship Id="rId7" Type="http://schemas.openxmlformats.org/officeDocument/2006/relationships/slideLayout" Target="../slideLayouts/slideLayout343.xml"/><Relationship Id="rId71" Type="http://schemas.openxmlformats.org/officeDocument/2006/relationships/slideLayout" Target="../slideLayouts/slideLayout407.xml"/><Relationship Id="rId92" Type="http://schemas.openxmlformats.org/officeDocument/2006/relationships/slideLayout" Target="../slideLayouts/slideLayout428.xml"/><Relationship Id="rId162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338.xml"/><Relationship Id="rId29" Type="http://schemas.openxmlformats.org/officeDocument/2006/relationships/slideLayout" Target="../slideLayouts/slideLayout365.xml"/><Relationship Id="rId24" Type="http://schemas.openxmlformats.org/officeDocument/2006/relationships/slideLayout" Target="../slideLayouts/slideLayout360.xml"/><Relationship Id="rId40" Type="http://schemas.openxmlformats.org/officeDocument/2006/relationships/slideLayout" Target="../slideLayouts/slideLayout376.xml"/><Relationship Id="rId45" Type="http://schemas.openxmlformats.org/officeDocument/2006/relationships/slideLayout" Target="../slideLayouts/slideLayout381.xml"/><Relationship Id="rId66" Type="http://schemas.openxmlformats.org/officeDocument/2006/relationships/slideLayout" Target="../slideLayouts/slideLayout402.xml"/><Relationship Id="rId87" Type="http://schemas.openxmlformats.org/officeDocument/2006/relationships/slideLayout" Target="../slideLayouts/slideLayout423.xml"/><Relationship Id="rId110" Type="http://schemas.openxmlformats.org/officeDocument/2006/relationships/slideLayout" Target="../slideLayouts/slideLayout446.xml"/><Relationship Id="rId115" Type="http://schemas.openxmlformats.org/officeDocument/2006/relationships/slideLayout" Target="../slideLayouts/slideLayout451.xml"/><Relationship Id="rId131" Type="http://schemas.openxmlformats.org/officeDocument/2006/relationships/slideLayout" Target="../slideLayouts/slideLayout467.xml"/><Relationship Id="rId136" Type="http://schemas.openxmlformats.org/officeDocument/2006/relationships/slideLayout" Target="../slideLayouts/slideLayout472.xml"/><Relationship Id="rId157" Type="http://schemas.openxmlformats.org/officeDocument/2006/relationships/slideLayout" Target="../slideLayouts/slideLayout493.xml"/><Relationship Id="rId61" Type="http://schemas.openxmlformats.org/officeDocument/2006/relationships/slideLayout" Target="../slideLayouts/slideLayout397.xml"/><Relationship Id="rId82" Type="http://schemas.openxmlformats.org/officeDocument/2006/relationships/slideLayout" Target="../slideLayouts/slideLayout418.xml"/><Relationship Id="rId152" Type="http://schemas.openxmlformats.org/officeDocument/2006/relationships/slideLayout" Target="../slideLayouts/slideLayout488.xml"/><Relationship Id="rId19" Type="http://schemas.openxmlformats.org/officeDocument/2006/relationships/slideLayout" Target="../slideLayouts/slideLayout355.xml"/><Relationship Id="rId14" Type="http://schemas.openxmlformats.org/officeDocument/2006/relationships/slideLayout" Target="../slideLayouts/slideLayout350.xml"/><Relationship Id="rId30" Type="http://schemas.openxmlformats.org/officeDocument/2006/relationships/slideLayout" Target="../slideLayouts/slideLayout366.xml"/><Relationship Id="rId35" Type="http://schemas.openxmlformats.org/officeDocument/2006/relationships/slideLayout" Target="../slideLayouts/slideLayout371.xml"/><Relationship Id="rId56" Type="http://schemas.openxmlformats.org/officeDocument/2006/relationships/slideLayout" Target="../slideLayouts/slideLayout392.xml"/><Relationship Id="rId77" Type="http://schemas.openxmlformats.org/officeDocument/2006/relationships/slideLayout" Target="../slideLayouts/slideLayout413.xml"/><Relationship Id="rId100" Type="http://schemas.openxmlformats.org/officeDocument/2006/relationships/slideLayout" Target="../slideLayouts/slideLayout436.xml"/><Relationship Id="rId105" Type="http://schemas.openxmlformats.org/officeDocument/2006/relationships/slideLayout" Target="../slideLayouts/slideLayout441.xml"/><Relationship Id="rId126" Type="http://schemas.openxmlformats.org/officeDocument/2006/relationships/slideLayout" Target="../slideLayouts/slideLayout462.xml"/><Relationship Id="rId147" Type="http://schemas.openxmlformats.org/officeDocument/2006/relationships/slideLayout" Target="../slideLayouts/slideLayout483.xml"/><Relationship Id="rId168" Type="http://schemas.openxmlformats.org/officeDocument/2006/relationships/theme" Target="../theme/theme3.xml"/><Relationship Id="rId8" Type="http://schemas.openxmlformats.org/officeDocument/2006/relationships/slideLayout" Target="../slideLayouts/slideLayout344.xml"/><Relationship Id="rId51" Type="http://schemas.openxmlformats.org/officeDocument/2006/relationships/slideLayout" Target="../slideLayouts/slideLayout387.xml"/><Relationship Id="rId72" Type="http://schemas.openxmlformats.org/officeDocument/2006/relationships/slideLayout" Target="../slideLayouts/slideLayout408.xml"/><Relationship Id="rId93" Type="http://schemas.openxmlformats.org/officeDocument/2006/relationships/slideLayout" Target="../slideLayouts/slideLayout429.xml"/><Relationship Id="rId98" Type="http://schemas.openxmlformats.org/officeDocument/2006/relationships/slideLayout" Target="../slideLayouts/slideLayout434.xml"/><Relationship Id="rId121" Type="http://schemas.openxmlformats.org/officeDocument/2006/relationships/slideLayout" Target="../slideLayouts/slideLayout457.xml"/><Relationship Id="rId142" Type="http://schemas.openxmlformats.org/officeDocument/2006/relationships/slideLayout" Target="../slideLayouts/slideLayout478.xml"/><Relationship Id="rId163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339.xml"/><Relationship Id="rId25" Type="http://schemas.openxmlformats.org/officeDocument/2006/relationships/slideLayout" Target="../slideLayouts/slideLayout361.xml"/><Relationship Id="rId46" Type="http://schemas.openxmlformats.org/officeDocument/2006/relationships/slideLayout" Target="../slideLayouts/slideLayout382.xml"/><Relationship Id="rId67" Type="http://schemas.openxmlformats.org/officeDocument/2006/relationships/slideLayout" Target="../slideLayouts/slideLayout403.xml"/><Relationship Id="rId116" Type="http://schemas.openxmlformats.org/officeDocument/2006/relationships/slideLayout" Target="../slideLayouts/slideLayout452.xml"/><Relationship Id="rId137" Type="http://schemas.openxmlformats.org/officeDocument/2006/relationships/slideLayout" Target="../slideLayouts/slideLayout473.xml"/><Relationship Id="rId158" Type="http://schemas.openxmlformats.org/officeDocument/2006/relationships/slideLayout" Target="../slideLayouts/slideLayout494.xml"/><Relationship Id="rId20" Type="http://schemas.openxmlformats.org/officeDocument/2006/relationships/slideLayout" Target="../slideLayouts/slideLayout356.xml"/><Relationship Id="rId41" Type="http://schemas.openxmlformats.org/officeDocument/2006/relationships/slideLayout" Target="../slideLayouts/slideLayout377.xml"/><Relationship Id="rId62" Type="http://schemas.openxmlformats.org/officeDocument/2006/relationships/slideLayout" Target="../slideLayouts/slideLayout398.xml"/><Relationship Id="rId83" Type="http://schemas.openxmlformats.org/officeDocument/2006/relationships/slideLayout" Target="../slideLayouts/slideLayout419.xml"/><Relationship Id="rId88" Type="http://schemas.openxmlformats.org/officeDocument/2006/relationships/slideLayout" Target="../slideLayouts/slideLayout424.xml"/><Relationship Id="rId111" Type="http://schemas.openxmlformats.org/officeDocument/2006/relationships/slideLayout" Target="../slideLayouts/slideLayout447.xml"/><Relationship Id="rId132" Type="http://schemas.openxmlformats.org/officeDocument/2006/relationships/slideLayout" Target="../slideLayouts/slideLayout468.xml"/><Relationship Id="rId153" Type="http://schemas.openxmlformats.org/officeDocument/2006/relationships/slideLayout" Target="../slideLayouts/slideLayout489.xml"/><Relationship Id="rId15" Type="http://schemas.openxmlformats.org/officeDocument/2006/relationships/slideLayout" Target="../slideLayouts/slideLayout351.xml"/><Relationship Id="rId36" Type="http://schemas.openxmlformats.org/officeDocument/2006/relationships/slideLayout" Target="../slideLayouts/slideLayout372.xml"/><Relationship Id="rId57" Type="http://schemas.openxmlformats.org/officeDocument/2006/relationships/slideLayout" Target="../slideLayouts/slideLayout393.xml"/><Relationship Id="rId106" Type="http://schemas.openxmlformats.org/officeDocument/2006/relationships/slideLayout" Target="../slideLayouts/slideLayout442.xml"/><Relationship Id="rId127" Type="http://schemas.openxmlformats.org/officeDocument/2006/relationships/slideLayout" Target="../slideLayouts/slideLayout463.xml"/><Relationship Id="rId10" Type="http://schemas.openxmlformats.org/officeDocument/2006/relationships/slideLayout" Target="../slideLayouts/slideLayout346.xml"/><Relationship Id="rId31" Type="http://schemas.openxmlformats.org/officeDocument/2006/relationships/slideLayout" Target="../slideLayouts/slideLayout367.xml"/><Relationship Id="rId52" Type="http://schemas.openxmlformats.org/officeDocument/2006/relationships/slideLayout" Target="../slideLayouts/slideLayout388.xml"/><Relationship Id="rId73" Type="http://schemas.openxmlformats.org/officeDocument/2006/relationships/slideLayout" Target="../slideLayouts/slideLayout409.xml"/><Relationship Id="rId78" Type="http://schemas.openxmlformats.org/officeDocument/2006/relationships/slideLayout" Target="../slideLayouts/slideLayout414.xml"/><Relationship Id="rId94" Type="http://schemas.openxmlformats.org/officeDocument/2006/relationships/slideLayout" Target="../slideLayouts/slideLayout430.xml"/><Relationship Id="rId99" Type="http://schemas.openxmlformats.org/officeDocument/2006/relationships/slideLayout" Target="../slideLayouts/slideLayout435.xml"/><Relationship Id="rId101" Type="http://schemas.openxmlformats.org/officeDocument/2006/relationships/slideLayout" Target="../slideLayouts/slideLayout437.xml"/><Relationship Id="rId122" Type="http://schemas.openxmlformats.org/officeDocument/2006/relationships/slideLayout" Target="../slideLayouts/slideLayout458.xml"/><Relationship Id="rId143" Type="http://schemas.openxmlformats.org/officeDocument/2006/relationships/slideLayout" Target="../slideLayouts/slideLayout479.xml"/><Relationship Id="rId148" Type="http://schemas.openxmlformats.org/officeDocument/2006/relationships/slideLayout" Target="../slideLayouts/slideLayout484.xml"/><Relationship Id="rId164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340.xml"/><Relationship Id="rId9" Type="http://schemas.openxmlformats.org/officeDocument/2006/relationships/slideLayout" Target="../slideLayouts/slideLayout345.xml"/><Relationship Id="rId26" Type="http://schemas.openxmlformats.org/officeDocument/2006/relationships/slideLayout" Target="../slideLayouts/slideLayout362.xml"/><Relationship Id="rId47" Type="http://schemas.openxmlformats.org/officeDocument/2006/relationships/slideLayout" Target="../slideLayouts/slideLayout383.xml"/><Relationship Id="rId68" Type="http://schemas.openxmlformats.org/officeDocument/2006/relationships/slideLayout" Target="../slideLayouts/slideLayout404.xml"/><Relationship Id="rId89" Type="http://schemas.openxmlformats.org/officeDocument/2006/relationships/slideLayout" Target="../slideLayouts/slideLayout425.xml"/><Relationship Id="rId112" Type="http://schemas.openxmlformats.org/officeDocument/2006/relationships/slideLayout" Target="../slideLayouts/slideLayout448.xml"/><Relationship Id="rId133" Type="http://schemas.openxmlformats.org/officeDocument/2006/relationships/slideLayout" Target="../slideLayouts/slideLayout469.xml"/><Relationship Id="rId154" Type="http://schemas.openxmlformats.org/officeDocument/2006/relationships/slideLayout" Target="../slideLayouts/slideLayout490.xml"/><Relationship Id="rId16" Type="http://schemas.openxmlformats.org/officeDocument/2006/relationships/slideLayout" Target="../slideLayouts/slideLayout352.xml"/><Relationship Id="rId37" Type="http://schemas.openxmlformats.org/officeDocument/2006/relationships/slideLayout" Target="../slideLayouts/slideLayout373.xml"/><Relationship Id="rId58" Type="http://schemas.openxmlformats.org/officeDocument/2006/relationships/slideLayout" Target="../slideLayouts/slideLayout394.xml"/><Relationship Id="rId79" Type="http://schemas.openxmlformats.org/officeDocument/2006/relationships/slideLayout" Target="../slideLayouts/slideLayout415.xml"/><Relationship Id="rId102" Type="http://schemas.openxmlformats.org/officeDocument/2006/relationships/slideLayout" Target="../slideLayouts/slideLayout438.xml"/><Relationship Id="rId123" Type="http://schemas.openxmlformats.org/officeDocument/2006/relationships/slideLayout" Target="../slideLayouts/slideLayout459.xml"/><Relationship Id="rId144" Type="http://schemas.openxmlformats.org/officeDocument/2006/relationships/slideLayout" Target="../slideLayouts/slideLayout480.xml"/><Relationship Id="rId90" Type="http://schemas.openxmlformats.org/officeDocument/2006/relationships/slideLayout" Target="../slideLayouts/slideLayout426.xml"/><Relationship Id="rId165" Type="http://schemas.openxmlformats.org/officeDocument/2006/relationships/slideLayout" Target="../slideLayouts/slideLayout501.xml"/><Relationship Id="rId27" Type="http://schemas.openxmlformats.org/officeDocument/2006/relationships/slideLayout" Target="../slideLayouts/slideLayout363.xml"/><Relationship Id="rId48" Type="http://schemas.openxmlformats.org/officeDocument/2006/relationships/slideLayout" Target="../slideLayouts/slideLayout384.xml"/><Relationship Id="rId69" Type="http://schemas.openxmlformats.org/officeDocument/2006/relationships/slideLayout" Target="../slideLayouts/slideLayout405.xml"/><Relationship Id="rId113" Type="http://schemas.openxmlformats.org/officeDocument/2006/relationships/slideLayout" Target="../slideLayouts/slideLayout449.xml"/><Relationship Id="rId134" Type="http://schemas.openxmlformats.org/officeDocument/2006/relationships/slideLayout" Target="../slideLayouts/slideLayout470.xml"/><Relationship Id="rId80" Type="http://schemas.openxmlformats.org/officeDocument/2006/relationships/slideLayout" Target="../slideLayouts/slideLayout416.xml"/><Relationship Id="rId155" Type="http://schemas.openxmlformats.org/officeDocument/2006/relationships/slideLayout" Target="../slideLayouts/slideLayout49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1.xml"/><Relationship Id="rId13" Type="http://schemas.openxmlformats.org/officeDocument/2006/relationships/slideLayout" Target="../slideLayouts/slideLayout516.xml"/><Relationship Id="rId3" Type="http://schemas.openxmlformats.org/officeDocument/2006/relationships/slideLayout" Target="../slideLayouts/slideLayout506.xml"/><Relationship Id="rId7" Type="http://schemas.openxmlformats.org/officeDocument/2006/relationships/slideLayout" Target="../slideLayouts/slideLayout510.xml"/><Relationship Id="rId12" Type="http://schemas.openxmlformats.org/officeDocument/2006/relationships/slideLayout" Target="../slideLayouts/slideLayout51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505.xml"/><Relationship Id="rId16" Type="http://schemas.openxmlformats.org/officeDocument/2006/relationships/slideLayout" Target="../slideLayouts/slideLayout519.xml"/><Relationship Id="rId1" Type="http://schemas.openxmlformats.org/officeDocument/2006/relationships/slideLayout" Target="../slideLayouts/slideLayout504.xml"/><Relationship Id="rId6" Type="http://schemas.openxmlformats.org/officeDocument/2006/relationships/slideLayout" Target="../slideLayouts/slideLayout509.xml"/><Relationship Id="rId11" Type="http://schemas.openxmlformats.org/officeDocument/2006/relationships/slideLayout" Target="../slideLayouts/slideLayout514.xml"/><Relationship Id="rId5" Type="http://schemas.openxmlformats.org/officeDocument/2006/relationships/slideLayout" Target="../slideLayouts/slideLayout508.xml"/><Relationship Id="rId15" Type="http://schemas.openxmlformats.org/officeDocument/2006/relationships/slideLayout" Target="../slideLayouts/slideLayout518.xml"/><Relationship Id="rId10" Type="http://schemas.openxmlformats.org/officeDocument/2006/relationships/slideLayout" Target="../slideLayouts/slideLayout513.xml"/><Relationship Id="rId4" Type="http://schemas.openxmlformats.org/officeDocument/2006/relationships/slideLayout" Target="../slideLayouts/slideLayout507.xml"/><Relationship Id="rId9" Type="http://schemas.openxmlformats.org/officeDocument/2006/relationships/slideLayout" Target="../slideLayouts/slideLayout512.xml"/><Relationship Id="rId14" Type="http://schemas.openxmlformats.org/officeDocument/2006/relationships/slideLayout" Target="../slideLayouts/slideLayout517.xml"/></Relationships>
</file>

<file path=ppt/slideMasters/_rels/slideMaster5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636.xml"/><Relationship Id="rId21" Type="http://schemas.openxmlformats.org/officeDocument/2006/relationships/slideLayout" Target="../slideLayouts/slideLayout540.xml"/><Relationship Id="rId42" Type="http://schemas.openxmlformats.org/officeDocument/2006/relationships/slideLayout" Target="../slideLayouts/slideLayout561.xml"/><Relationship Id="rId63" Type="http://schemas.openxmlformats.org/officeDocument/2006/relationships/slideLayout" Target="../slideLayouts/slideLayout582.xml"/><Relationship Id="rId84" Type="http://schemas.openxmlformats.org/officeDocument/2006/relationships/slideLayout" Target="../slideLayouts/slideLayout603.xml"/><Relationship Id="rId138" Type="http://schemas.openxmlformats.org/officeDocument/2006/relationships/slideLayout" Target="../slideLayouts/slideLayout657.xml"/><Relationship Id="rId159" Type="http://schemas.openxmlformats.org/officeDocument/2006/relationships/slideLayout" Target="../slideLayouts/slideLayout678.xml"/><Relationship Id="rId107" Type="http://schemas.openxmlformats.org/officeDocument/2006/relationships/slideLayout" Target="../slideLayouts/slideLayout626.xml"/><Relationship Id="rId11" Type="http://schemas.openxmlformats.org/officeDocument/2006/relationships/slideLayout" Target="../slideLayouts/slideLayout530.xml"/><Relationship Id="rId32" Type="http://schemas.openxmlformats.org/officeDocument/2006/relationships/slideLayout" Target="../slideLayouts/slideLayout551.xml"/><Relationship Id="rId53" Type="http://schemas.openxmlformats.org/officeDocument/2006/relationships/slideLayout" Target="../slideLayouts/slideLayout572.xml"/><Relationship Id="rId74" Type="http://schemas.openxmlformats.org/officeDocument/2006/relationships/slideLayout" Target="../slideLayouts/slideLayout593.xml"/><Relationship Id="rId128" Type="http://schemas.openxmlformats.org/officeDocument/2006/relationships/slideLayout" Target="../slideLayouts/slideLayout647.xml"/><Relationship Id="rId149" Type="http://schemas.openxmlformats.org/officeDocument/2006/relationships/slideLayout" Target="../slideLayouts/slideLayout668.xml"/><Relationship Id="rId5" Type="http://schemas.openxmlformats.org/officeDocument/2006/relationships/slideLayout" Target="../slideLayouts/slideLayout524.xml"/><Relationship Id="rId95" Type="http://schemas.openxmlformats.org/officeDocument/2006/relationships/slideLayout" Target="../slideLayouts/slideLayout614.xml"/><Relationship Id="rId160" Type="http://schemas.openxmlformats.org/officeDocument/2006/relationships/slideLayout" Target="../slideLayouts/slideLayout679.xml"/><Relationship Id="rId22" Type="http://schemas.openxmlformats.org/officeDocument/2006/relationships/slideLayout" Target="../slideLayouts/slideLayout541.xml"/><Relationship Id="rId43" Type="http://schemas.openxmlformats.org/officeDocument/2006/relationships/slideLayout" Target="../slideLayouts/slideLayout562.xml"/><Relationship Id="rId64" Type="http://schemas.openxmlformats.org/officeDocument/2006/relationships/slideLayout" Target="../slideLayouts/slideLayout583.xml"/><Relationship Id="rId118" Type="http://schemas.openxmlformats.org/officeDocument/2006/relationships/slideLayout" Target="../slideLayouts/slideLayout637.xml"/><Relationship Id="rId139" Type="http://schemas.openxmlformats.org/officeDocument/2006/relationships/slideLayout" Target="../slideLayouts/slideLayout658.xml"/><Relationship Id="rId85" Type="http://schemas.openxmlformats.org/officeDocument/2006/relationships/slideLayout" Target="../slideLayouts/slideLayout604.xml"/><Relationship Id="rId150" Type="http://schemas.openxmlformats.org/officeDocument/2006/relationships/slideLayout" Target="../slideLayouts/slideLayout669.xml"/><Relationship Id="rId12" Type="http://schemas.openxmlformats.org/officeDocument/2006/relationships/slideLayout" Target="../slideLayouts/slideLayout531.xml"/><Relationship Id="rId17" Type="http://schemas.openxmlformats.org/officeDocument/2006/relationships/slideLayout" Target="../slideLayouts/slideLayout536.xml"/><Relationship Id="rId33" Type="http://schemas.openxmlformats.org/officeDocument/2006/relationships/slideLayout" Target="../slideLayouts/slideLayout552.xml"/><Relationship Id="rId38" Type="http://schemas.openxmlformats.org/officeDocument/2006/relationships/slideLayout" Target="../slideLayouts/slideLayout557.xml"/><Relationship Id="rId59" Type="http://schemas.openxmlformats.org/officeDocument/2006/relationships/slideLayout" Target="../slideLayouts/slideLayout578.xml"/><Relationship Id="rId103" Type="http://schemas.openxmlformats.org/officeDocument/2006/relationships/slideLayout" Target="../slideLayouts/slideLayout622.xml"/><Relationship Id="rId108" Type="http://schemas.openxmlformats.org/officeDocument/2006/relationships/slideLayout" Target="../slideLayouts/slideLayout627.xml"/><Relationship Id="rId124" Type="http://schemas.openxmlformats.org/officeDocument/2006/relationships/slideLayout" Target="../slideLayouts/slideLayout643.xml"/><Relationship Id="rId129" Type="http://schemas.openxmlformats.org/officeDocument/2006/relationships/slideLayout" Target="../slideLayouts/slideLayout648.xml"/><Relationship Id="rId54" Type="http://schemas.openxmlformats.org/officeDocument/2006/relationships/slideLayout" Target="../slideLayouts/slideLayout573.xml"/><Relationship Id="rId70" Type="http://schemas.openxmlformats.org/officeDocument/2006/relationships/slideLayout" Target="../slideLayouts/slideLayout589.xml"/><Relationship Id="rId75" Type="http://schemas.openxmlformats.org/officeDocument/2006/relationships/slideLayout" Target="../slideLayouts/slideLayout594.xml"/><Relationship Id="rId91" Type="http://schemas.openxmlformats.org/officeDocument/2006/relationships/slideLayout" Target="../slideLayouts/slideLayout610.xml"/><Relationship Id="rId96" Type="http://schemas.openxmlformats.org/officeDocument/2006/relationships/slideLayout" Target="../slideLayouts/slideLayout615.xml"/><Relationship Id="rId140" Type="http://schemas.openxmlformats.org/officeDocument/2006/relationships/slideLayout" Target="../slideLayouts/slideLayout659.xml"/><Relationship Id="rId145" Type="http://schemas.openxmlformats.org/officeDocument/2006/relationships/slideLayout" Target="../slideLayouts/slideLayout664.xml"/><Relationship Id="rId161" Type="http://schemas.openxmlformats.org/officeDocument/2006/relationships/slideLayout" Target="../slideLayouts/slideLayout680.xml"/><Relationship Id="rId166" Type="http://schemas.openxmlformats.org/officeDocument/2006/relationships/slideLayout" Target="../slideLayouts/slideLayout685.xml"/><Relationship Id="rId1" Type="http://schemas.openxmlformats.org/officeDocument/2006/relationships/slideLayout" Target="../slideLayouts/slideLayout520.xml"/><Relationship Id="rId6" Type="http://schemas.openxmlformats.org/officeDocument/2006/relationships/slideLayout" Target="../slideLayouts/slideLayout525.xml"/><Relationship Id="rId23" Type="http://schemas.openxmlformats.org/officeDocument/2006/relationships/slideLayout" Target="../slideLayouts/slideLayout542.xml"/><Relationship Id="rId28" Type="http://schemas.openxmlformats.org/officeDocument/2006/relationships/slideLayout" Target="../slideLayouts/slideLayout547.xml"/><Relationship Id="rId49" Type="http://schemas.openxmlformats.org/officeDocument/2006/relationships/slideLayout" Target="../slideLayouts/slideLayout568.xml"/><Relationship Id="rId114" Type="http://schemas.openxmlformats.org/officeDocument/2006/relationships/slideLayout" Target="../slideLayouts/slideLayout633.xml"/><Relationship Id="rId119" Type="http://schemas.openxmlformats.org/officeDocument/2006/relationships/slideLayout" Target="../slideLayouts/slideLayout638.xml"/><Relationship Id="rId44" Type="http://schemas.openxmlformats.org/officeDocument/2006/relationships/slideLayout" Target="../slideLayouts/slideLayout563.xml"/><Relationship Id="rId60" Type="http://schemas.openxmlformats.org/officeDocument/2006/relationships/slideLayout" Target="../slideLayouts/slideLayout579.xml"/><Relationship Id="rId65" Type="http://schemas.openxmlformats.org/officeDocument/2006/relationships/slideLayout" Target="../slideLayouts/slideLayout584.xml"/><Relationship Id="rId81" Type="http://schemas.openxmlformats.org/officeDocument/2006/relationships/slideLayout" Target="../slideLayouts/slideLayout600.xml"/><Relationship Id="rId86" Type="http://schemas.openxmlformats.org/officeDocument/2006/relationships/slideLayout" Target="../slideLayouts/slideLayout605.xml"/><Relationship Id="rId130" Type="http://schemas.openxmlformats.org/officeDocument/2006/relationships/slideLayout" Target="../slideLayouts/slideLayout649.xml"/><Relationship Id="rId135" Type="http://schemas.openxmlformats.org/officeDocument/2006/relationships/slideLayout" Target="../slideLayouts/slideLayout654.xml"/><Relationship Id="rId151" Type="http://schemas.openxmlformats.org/officeDocument/2006/relationships/slideLayout" Target="../slideLayouts/slideLayout670.xml"/><Relationship Id="rId156" Type="http://schemas.openxmlformats.org/officeDocument/2006/relationships/slideLayout" Target="../slideLayouts/slideLayout675.xml"/><Relationship Id="rId13" Type="http://schemas.openxmlformats.org/officeDocument/2006/relationships/slideLayout" Target="../slideLayouts/slideLayout532.xml"/><Relationship Id="rId18" Type="http://schemas.openxmlformats.org/officeDocument/2006/relationships/slideLayout" Target="../slideLayouts/slideLayout537.xml"/><Relationship Id="rId39" Type="http://schemas.openxmlformats.org/officeDocument/2006/relationships/slideLayout" Target="../slideLayouts/slideLayout558.xml"/><Relationship Id="rId109" Type="http://schemas.openxmlformats.org/officeDocument/2006/relationships/slideLayout" Target="../slideLayouts/slideLayout628.xml"/><Relationship Id="rId34" Type="http://schemas.openxmlformats.org/officeDocument/2006/relationships/slideLayout" Target="../slideLayouts/slideLayout553.xml"/><Relationship Id="rId50" Type="http://schemas.openxmlformats.org/officeDocument/2006/relationships/slideLayout" Target="../slideLayouts/slideLayout569.xml"/><Relationship Id="rId55" Type="http://schemas.openxmlformats.org/officeDocument/2006/relationships/slideLayout" Target="../slideLayouts/slideLayout574.xml"/><Relationship Id="rId76" Type="http://schemas.openxmlformats.org/officeDocument/2006/relationships/slideLayout" Target="../slideLayouts/slideLayout595.xml"/><Relationship Id="rId97" Type="http://schemas.openxmlformats.org/officeDocument/2006/relationships/slideLayout" Target="../slideLayouts/slideLayout616.xml"/><Relationship Id="rId104" Type="http://schemas.openxmlformats.org/officeDocument/2006/relationships/slideLayout" Target="../slideLayouts/slideLayout623.xml"/><Relationship Id="rId120" Type="http://schemas.openxmlformats.org/officeDocument/2006/relationships/slideLayout" Target="../slideLayouts/slideLayout639.xml"/><Relationship Id="rId125" Type="http://schemas.openxmlformats.org/officeDocument/2006/relationships/slideLayout" Target="../slideLayouts/slideLayout644.xml"/><Relationship Id="rId141" Type="http://schemas.openxmlformats.org/officeDocument/2006/relationships/slideLayout" Target="../slideLayouts/slideLayout660.xml"/><Relationship Id="rId146" Type="http://schemas.openxmlformats.org/officeDocument/2006/relationships/slideLayout" Target="../slideLayouts/slideLayout665.xml"/><Relationship Id="rId167" Type="http://schemas.openxmlformats.org/officeDocument/2006/relationships/slideLayout" Target="../slideLayouts/slideLayout686.xml"/><Relationship Id="rId7" Type="http://schemas.openxmlformats.org/officeDocument/2006/relationships/slideLayout" Target="../slideLayouts/slideLayout526.xml"/><Relationship Id="rId71" Type="http://schemas.openxmlformats.org/officeDocument/2006/relationships/slideLayout" Target="../slideLayouts/slideLayout590.xml"/><Relationship Id="rId92" Type="http://schemas.openxmlformats.org/officeDocument/2006/relationships/slideLayout" Target="../slideLayouts/slideLayout611.xml"/><Relationship Id="rId162" Type="http://schemas.openxmlformats.org/officeDocument/2006/relationships/slideLayout" Target="../slideLayouts/slideLayout681.xml"/><Relationship Id="rId2" Type="http://schemas.openxmlformats.org/officeDocument/2006/relationships/slideLayout" Target="../slideLayouts/slideLayout521.xml"/><Relationship Id="rId29" Type="http://schemas.openxmlformats.org/officeDocument/2006/relationships/slideLayout" Target="../slideLayouts/slideLayout548.xml"/><Relationship Id="rId24" Type="http://schemas.openxmlformats.org/officeDocument/2006/relationships/slideLayout" Target="../slideLayouts/slideLayout543.xml"/><Relationship Id="rId40" Type="http://schemas.openxmlformats.org/officeDocument/2006/relationships/slideLayout" Target="../slideLayouts/slideLayout559.xml"/><Relationship Id="rId45" Type="http://schemas.openxmlformats.org/officeDocument/2006/relationships/slideLayout" Target="../slideLayouts/slideLayout564.xml"/><Relationship Id="rId66" Type="http://schemas.openxmlformats.org/officeDocument/2006/relationships/slideLayout" Target="../slideLayouts/slideLayout585.xml"/><Relationship Id="rId87" Type="http://schemas.openxmlformats.org/officeDocument/2006/relationships/slideLayout" Target="../slideLayouts/slideLayout606.xml"/><Relationship Id="rId110" Type="http://schemas.openxmlformats.org/officeDocument/2006/relationships/slideLayout" Target="../slideLayouts/slideLayout629.xml"/><Relationship Id="rId115" Type="http://schemas.openxmlformats.org/officeDocument/2006/relationships/slideLayout" Target="../slideLayouts/slideLayout634.xml"/><Relationship Id="rId131" Type="http://schemas.openxmlformats.org/officeDocument/2006/relationships/slideLayout" Target="../slideLayouts/slideLayout650.xml"/><Relationship Id="rId136" Type="http://schemas.openxmlformats.org/officeDocument/2006/relationships/slideLayout" Target="../slideLayouts/slideLayout655.xml"/><Relationship Id="rId157" Type="http://schemas.openxmlformats.org/officeDocument/2006/relationships/slideLayout" Target="../slideLayouts/slideLayout676.xml"/><Relationship Id="rId61" Type="http://schemas.openxmlformats.org/officeDocument/2006/relationships/slideLayout" Target="../slideLayouts/slideLayout580.xml"/><Relationship Id="rId82" Type="http://schemas.openxmlformats.org/officeDocument/2006/relationships/slideLayout" Target="../slideLayouts/slideLayout601.xml"/><Relationship Id="rId152" Type="http://schemas.openxmlformats.org/officeDocument/2006/relationships/slideLayout" Target="../slideLayouts/slideLayout671.xml"/><Relationship Id="rId19" Type="http://schemas.openxmlformats.org/officeDocument/2006/relationships/slideLayout" Target="../slideLayouts/slideLayout538.xml"/><Relationship Id="rId14" Type="http://schemas.openxmlformats.org/officeDocument/2006/relationships/slideLayout" Target="../slideLayouts/slideLayout533.xml"/><Relationship Id="rId30" Type="http://schemas.openxmlformats.org/officeDocument/2006/relationships/slideLayout" Target="../slideLayouts/slideLayout549.xml"/><Relationship Id="rId35" Type="http://schemas.openxmlformats.org/officeDocument/2006/relationships/slideLayout" Target="../slideLayouts/slideLayout554.xml"/><Relationship Id="rId56" Type="http://schemas.openxmlformats.org/officeDocument/2006/relationships/slideLayout" Target="../slideLayouts/slideLayout575.xml"/><Relationship Id="rId77" Type="http://schemas.openxmlformats.org/officeDocument/2006/relationships/slideLayout" Target="../slideLayouts/slideLayout596.xml"/><Relationship Id="rId100" Type="http://schemas.openxmlformats.org/officeDocument/2006/relationships/slideLayout" Target="../slideLayouts/slideLayout619.xml"/><Relationship Id="rId105" Type="http://schemas.openxmlformats.org/officeDocument/2006/relationships/slideLayout" Target="../slideLayouts/slideLayout624.xml"/><Relationship Id="rId126" Type="http://schemas.openxmlformats.org/officeDocument/2006/relationships/slideLayout" Target="../slideLayouts/slideLayout645.xml"/><Relationship Id="rId147" Type="http://schemas.openxmlformats.org/officeDocument/2006/relationships/slideLayout" Target="../slideLayouts/slideLayout666.xml"/><Relationship Id="rId168" Type="http://schemas.openxmlformats.org/officeDocument/2006/relationships/theme" Target="../theme/theme5.xml"/><Relationship Id="rId8" Type="http://schemas.openxmlformats.org/officeDocument/2006/relationships/slideLayout" Target="../slideLayouts/slideLayout527.xml"/><Relationship Id="rId51" Type="http://schemas.openxmlformats.org/officeDocument/2006/relationships/slideLayout" Target="../slideLayouts/slideLayout570.xml"/><Relationship Id="rId72" Type="http://schemas.openxmlformats.org/officeDocument/2006/relationships/slideLayout" Target="../slideLayouts/slideLayout591.xml"/><Relationship Id="rId93" Type="http://schemas.openxmlformats.org/officeDocument/2006/relationships/slideLayout" Target="../slideLayouts/slideLayout612.xml"/><Relationship Id="rId98" Type="http://schemas.openxmlformats.org/officeDocument/2006/relationships/slideLayout" Target="../slideLayouts/slideLayout617.xml"/><Relationship Id="rId121" Type="http://schemas.openxmlformats.org/officeDocument/2006/relationships/slideLayout" Target="../slideLayouts/slideLayout640.xml"/><Relationship Id="rId142" Type="http://schemas.openxmlformats.org/officeDocument/2006/relationships/slideLayout" Target="../slideLayouts/slideLayout661.xml"/><Relationship Id="rId163" Type="http://schemas.openxmlformats.org/officeDocument/2006/relationships/slideLayout" Target="../slideLayouts/slideLayout682.xml"/><Relationship Id="rId3" Type="http://schemas.openxmlformats.org/officeDocument/2006/relationships/slideLayout" Target="../slideLayouts/slideLayout522.xml"/><Relationship Id="rId25" Type="http://schemas.openxmlformats.org/officeDocument/2006/relationships/slideLayout" Target="../slideLayouts/slideLayout544.xml"/><Relationship Id="rId46" Type="http://schemas.openxmlformats.org/officeDocument/2006/relationships/slideLayout" Target="../slideLayouts/slideLayout565.xml"/><Relationship Id="rId67" Type="http://schemas.openxmlformats.org/officeDocument/2006/relationships/slideLayout" Target="../slideLayouts/slideLayout586.xml"/><Relationship Id="rId116" Type="http://schemas.openxmlformats.org/officeDocument/2006/relationships/slideLayout" Target="../slideLayouts/slideLayout635.xml"/><Relationship Id="rId137" Type="http://schemas.openxmlformats.org/officeDocument/2006/relationships/slideLayout" Target="../slideLayouts/slideLayout656.xml"/><Relationship Id="rId158" Type="http://schemas.openxmlformats.org/officeDocument/2006/relationships/slideLayout" Target="../slideLayouts/slideLayout677.xml"/><Relationship Id="rId20" Type="http://schemas.openxmlformats.org/officeDocument/2006/relationships/slideLayout" Target="../slideLayouts/slideLayout539.xml"/><Relationship Id="rId41" Type="http://schemas.openxmlformats.org/officeDocument/2006/relationships/slideLayout" Target="../slideLayouts/slideLayout560.xml"/><Relationship Id="rId62" Type="http://schemas.openxmlformats.org/officeDocument/2006/relationships/slideLayout" Target="../slideLayouts/slideLayout581.xml"/><Relationship Id="rId83" Type="http://schemas.openxmlformats.org/officeDocument/2006/relationships/slideLayout" Target="../slideLayouts/slideLayout602.xml"/><Relationship Id="rId88" Type="http://schemas.openxmlformats.org/officeDocument/2006/relationships/slideLayout" Target="../slideLayouts/slideLayout607.xml"/><Relationship Id="rId111" Type="http://schemas.openxmlformats.org/officeDocument/2006/relationships/slideLayout" Target="../slideLayouts/slideLayout630.xml"/><Relationship Id="rId132" Type="http://schemas.openxmlformats.org/officeDocument/2006/relationships/slideLayout" Target="../slideLayouts/slideLayout651.xml"/><Relationship Id="rId153" Type="http://schemas.openxmlformats.org/officeDocument/2006/relationships/slideLayout" Target="../slideLayouts/slideLayout672.xml"/><Relationship Id="rId15" Type="http://schemas.openxmlformats.org/officeDocument/2006/relationships/slideLayout" Target="../slideLayouts/slideLayout534.xml"/><Relationship Id="rId36" Type="http://schemas.openxmlformats.org/officeDocument/2006/relationships/slideLayout" Target="../slideLayouts/slideLayout555.xml"/><Relationship Id="rId57" Type="http://schemas.openxmlformats.org/officeDocument/2006/relationships/slideLayout" Target="../slideLayouts/slideLayout576.xml"/><Relationship Id="rId106" Type="http://schemas.openxmlformats.org/officeDocument/2006/relationships/slideLayout" Target="../slideLayouts/slideLayout625.xml"/><Relationship Id="rId127" Type="http://schemas.openxmlformats.org/officeDocument/2006/relationships/slideLayout" Target="../slideLayouts/slideLayout646.xml"/><Relationship Id="rId10" Type="http://schemas.openxmlformats.org/officeDocument/2006/relationships/slideLayout" Target="../slideLayouts/slideLayout529.xml"/><Relationship Id="rId31" Type="http://schemas.openxmlformats.org/officeDocument/2006/relationships/slideLayout" Target="../slideLayouts/slideLayout550.xml"/><Relationship Id="rId52" Type="http://schemas.openxmlformats.org/officeDocument/2006/relationships/slideLayout" Target="../slideLayouts/slideLayout571.xml"/><Relationship Id="rId73" Type="http://schemas.openxmlformats.org/officeDocument/2006/relationships/slideLayout" Target="../slideLayouts/slideLayout592.xml"/><Relationship Id="rId78" Type="http://schemas.openxmlformats.org/officeDocument/2006/relationships/slideLayout" Target="../slideLayouts/slideLayout597.xml"/><Relationship Id="rId94" Type="http://schemas.openxmlformats.org/officeDocument/2006/relationships/slideLayout" Target="../slideLayouts/slideLayout613.xml"/><Relationship Id="rId99" Type="http://schemas.openxmlformats.org/officeDocument/2006/relationships/slideLayout" Target="../slideLayouts/slideLayout618.xml"/><Relationship Id="rId101" Type="http://schemas.openxmlformats.org/officeDocument/2006/relationships/slideLayout" Target="../slideLayouts/slideLayout620.xml"/><Relationship Id="rId122" Type="http://schemas.openxmlformats.org/officeDocument/2006/relationships/slideLayout" Target="../slideLayouts/slideLayout641.xml"/><Relationship Id="rId143" Type="http://schemas.openxmlformats.org/officeDocument/2006/relationships/slideLayout" Target="../slideLayouts/slideLayout662.xml"/><Relationship Id="rId148" Type="http://schemas.openxmlformats.org/officeDocument/2006/relationships/slideLayout" Target="../slideLayouts/slideLayout667.xml"/><Relationship Id="rId164" Type="http://schemas.openxmlformats.org/officeDocument/2006/relationships/slideLayout" Target="../slideLayouts/slideLayout683.xml"/><Relationship Id="rId4" Type="http://schemas.openxmlformats.org/officeDocument/2006/relationships/slideLayout" Target="../slideLayouts/slideLayout523.xml"/><Relationship Id="rId9" Type="http://schemas.openxmlformats.org/officeDocument/2006/relationships/slideLayout" Target="../slideLayouts/slideLayout528.xml"/><Relationship Id="rId26" Type="http://schemas.openxmlformats.org/officeDocument/2006/relationships/slideLayout" Target="../slideLayouts/slideLayout545.xml"/><Relationship Id="rId47" Type="http://schemas.openxmlformats.org/officeDocument/2006/relationships/slideLayout" Target="../slideLayouts/slideLayout566.xml"/><Relationship Id="rId68" Type="http://schemas.openxmlformats.org/officeDocument/2006/relationships/slideLayout" Target="../slideLayouts/slideLayout587.xml"/><Relationship Id="rId89" Type="http://schemas.openxmlformats.org/officeDocument/2006/relationships/slideLayout" Target="../slideLayouts/slideLayout608.xml"/><Relationship Id="rId112" Type="http://schemas.openxmlformats.org/officeDocument/2006/relationships/slideLayout" Target="../slideLayouts/slideLayout631.xml"/><Relationship Id="rId133" Type="http://schemas.openxmlformats.org/officeDocument/2006/relationships/slideLayout" Target="../slideLayouts/slideLayout652.xml"/><Relationship Id="rId154" Type="http://schemas.openxmlformats.org/officeDocument/2006/relationships/slideLayout" Target="../slideLayouts/slideLayout673.xml"/><Relationship Id="rId16" Type="http://schemas.openxmlformats.org/officeDocument/2006/relationships/slideLayout" Target="../slideLayouts/slideLayout535.xml"/><Relationship Id="rId37" Type="http://schemas.openxmlformats.org/officeDocument/2006/relationships/slideLayout" Target="../slideLayouts/slideLayout556.xml"/><Relationship Id="rId58" Type="http://schemas.openxmlformats.org/officeDocument/2006/relationships/slideLayout" Target="../slideLayouts/slideLayout577.xml"/><Relationship Id="rId79" Type="http://schemas.openxmlformats.org/officeDocument/2006/relationships/slideLayout" Target="../slideLayouts/slideLayout598.xml"/><Relationship Id="rId102" Type="http://schemas.openxmlformats.org/officeDocument/2006/relationships/slideLayout" Target="../slideLayouts/slideLayout621.xml"/><Relationship Id="rId123" Type="http://schemas.openxmlformats.org/officeDocument/2006/relationships/slideLayout" Target="../slideLayouts/slideLayout642.xml"/><Relationship Id="rId144" Type="http://schemas.openxmlformats.org/officeDocument/2006/relationships/slideLayout" Target="../slideLayouts/slideLayout663.xml"/><Relationship Id="rId90" Type="http://schemas.openxmlformats.org/officeDocument/2006/relationships/slideLayout" Target="../slideLayouts/slideLayout609.xml"/><Relationship Id="rId165" Type="http://schemas.openxmlformats.org/officeDocument/2006/relationships/slideLayout" Target="../slideLayouts/slideLayout684.xml"/><Relationship Id="rId27" Type="http://schemas.openxmlformats.org/officeDocument/2006/relationships/slideLayout" Target="../slideLayouts/slideLayout546.xml"/><Relationship Id="rId48" Type="http://schemas.openxmlformats.org/officeDocument/2006/relationships/slideLayout" Target="../slideLayouts/slideLayout567.xml"/><Relationship Id="rId69" Type="http://schemas.openxmlformats.org/officeDocument/2006/relationships/slideLayout" Target="../slideLayouts/slideLayout588.xml"/><Relationship Id="rId113" Type="http://schemas.openxmlformats.org/officeDocument/2006/relationships/slideLayout" Target="../slideLayouts/slideLayout632.xml"/><Relationship Id="rId134" Type="http://schemas.openxmlformats.org/officeDocument/2006/relationships/slideLayout" Target="../slideLayouts/slideLayout653.xml"/><Relationship Id="rId80" Type="http://schemas.openxmlformats.org/officeDocument/2006/relationships/slideLayout" Target="../slideLayouts/slideLayout599.xml"/><Relationship Id="rId155" Type="http://schemas.openxmlformats.org/officeDocument/2006/relationships/slideLayout" Target="../slideLayouts/slideLayout674.xml"/></Relationships>
</file>

<file path=ppt/slideMasters/_rels/slideMaster6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803.xml"/><Relationship Id="rId21" Type="http://schemas.openxmlformats.org/officeDocument/2006/relationships/slideLayout" Target="../slideLayouts/slideLayout707.xml"/><Relationship Id="rId42" Type="http://schemas.openxmlformats.org/officeDocument/2006/relationships/slideLayout" Target="../slideLayouts/slideLayout728.xml"/><Relationship Id="rId63" Type="http://schemas.openxmlformats.org/officeDocument/2006/relationships/slideLayout" Target="../slideLayouts/slideLayout749.xml"/><Relationship Id="rId84" Type="http://schemas.openxmlformats.org/officeDocument/2006/relationships/slideLayout" Target="../slideLayouts/slideLayout770.xml"/><Relationship Id="rId138" Type="http://schemas.openxmlformats.org/officeDocument/2006/relationships/slideLayout" Target="../slideLayouts/slideLayout824.xml"/><Relationship Id="rId159" Type="http://schemas.openxmlformats.org/officeDocument/2006/relationships/slideLayout" Target="../slideLayouts/slideLayout845.xml"/><Relationship Id="rId107" Type="http://schemas.openxmlformats.org/officeDocument/2006/relationships/slideLayout" Target="../slideLayouts/slideLayout793.xml"/><Relationship Id="rId11" Type="http://schemas.openxmlformats.org/officeDocument/2006/relationships/slideLayout" Target="../slideLayouts/slideLayout697.xml"/><Relationship Id="rId32" Type="http://schemas.openxmlformats.org/officeDocument/2006/relationships/slideLayout" Target="../slideLayouts/slideLayout718.xml"/><Relationship Id="rId53" Type="http://schemas.openxmlformats.org/officeDocument/2006/relationships/slideLayout" Target="../slideLayouts/slideLayout739.xml"/><Relationship Id="rId74" Type="http://schemas.openxmlformats.org/officeDocument/2006/relationships/slideLayout" Target="../slideLayouts/slideLayout760.xml"/><Relationship Id="rId128" Type="http://schemas.openxmlformats.org/officeDocument/2006/relationships/slideLayout" Target="../slideLayouts/slideLayout814.xml"/><Relationship Id="rId149" Type="http://schemas.openxmlformats.org/officeDocument/2006/relationships/slideLayout" Target="../slideLayouts/slideLayout835.xml"/><Relationship Id="rId5" Type="http://schemas.openxmlformats.org/officeDocument/2006/relationships/slideLayout" Target="../slideLayouts/slideLayout691.xml"/><Relationship Id="rId95" Type="http://schemas.openxmlformats.org/officeDocument/2006/relationships/slideLayout" Target="../slideLayouts/slideLayout781.xml"/><Relationship Id="rId160" Type="http://schemas.openxmlformats.org/officeDocument/2006/relationships/slideLayout" Target="../slideLayouts/slideLayout846.xml"/><Relationship Id="rId22" Type="http://schemas.openxmlformats.org/officeDocument/2006/relationships/slideLayout" Target="../slideLayouts/slideLayout708.xml"/><Relationship Id="rId43" Type="http://schemas.openxmlformats.org/officeDocument/2006/relationships/slideLayout" Target="../slideLayouts/slideLayout729.xml"/><Relationship Id="rId64" Type="http://schemas.openxmlformats.org/officeDocument/2006/relationships/slideLayout" Target="../slideLayouts/slideLayout750.xml"/><Relationship Id="rId118" Type="http://schemas.openxmlformats.org/officeDocument/2006/relationships/slideLayout" Target="../slideLayouts/slideLayout804.xml"/><Relationship Id="rId139" Type="http://schemas.openxmlformats.org/officeDocument/2006/relationships/slideLayout" Target="../slideLayouts/slideLayout825.xml"/><Relationship Id="rId85" Type="http://schemas.openxmlformats.org/officeDocument/2006/relationships/slideLayout" Target="../slideLayouts/slideLayout771.xml"/><Relationship Id="rId150" Type="http://schemas.openxmlformats.org/officeDocument/2006/relationships/slideLayout" Target="../slideLayouts/slideLayout836.xml"/><Relationship Id="rId12" Type="http://schemas.openxmlformats.org/officeDocument/2006/relationships/slideLayout" Target="../slideLayouts/slideLayout698.xml"/><Relationship Id="rId17" Type="http://schemas.openxmlformats.org/officeDocument/2006/relationships/slideLayout" Target="../slideLayouts/slideLayout703.xml"/><Relationship Id="rId33" Type="http://schemas.openxmlformats.org/officeDocument/2006/relationships/slideLayout" Target="../slideLayouts/slideLayout719.xml"/><Relationship Id="rId38" Type="http://schemas.openxmlformats.org/officeDocument/2006/relationships/slideLayout" Target="../slideLayouts/slideLayout724.xml"/><Relationship Id="rId59" Type="http://schemas.openxmlformats.org/officeDocument/2006/relationships/slideLayout" Target="../slideLayouts/slideLayout745.xml"/><Relationship Id="rId103" Type="http://schemas.openxmlformats.org/officeDocument/2006/relationships/slideLayout" Target="../slideLayouts/slideLayout789.xml"/><Relationship Id="rId108" Type="http://schemas.openxmlformats.org/officeDocument/2006/relationships/slideLayout" Target="../slideLayouts/slideLayout794.xml"/><Relationship Id="rId124" Type="http://schemas.openxmlformats.org/officeDocument/2006/relationships/slideLayout" Target="../slideLayouts/slideLayout810.xml"/><Relationship Id="rId129" Type="http://schemas.openxmlformats.org/officeDocument/2006/relationships/slideLayout" Target="../slideLayouts/slideLayout815.xml"/><Relationship Id="rId54" Type="http://schemas.openxmlformats.org/officeDocument/2006/relationships/slideLayout" Target="../slideLayouts/slideLayout740.xml"/><Relationship Id="rId70" Type="http://schemas.openxmlformats.org/officeDocument/2006/relationships/slideLayout" Target="../slideLayouts/slideLayout756.xml"/><Relationship Id="rId75" Type="http://schemas.openxmlformats.org/officeDocument/2006/relationships/slideLayout" Target="../slideLayouts/slideLayout761.xml"/><Relationship Id="rId91" Type="http://schemas.openxmlformats.org/officeDocument/2006/relationships/slideLayout" Target="../slideLayouts/slideLayout777.xml"/><Relationship Id="rId96" Type="http://schemas.openxmlformats.org/officeDocument/2006/relationships/slideLayout" Target="../slideLayouts/slideLayout782.xml"/><Relationship Id="rId140" Type="http://schemas.openxmlformats.org/officeDocument/2006/relationships/slideLayout" Target="../slideLayouts/slideLayout826.xml"/><Relationship Id="rId145" Type="http://schemas.openxmlformats.org/officeDocument/2006/relationships/slideLayout" Target="../slideLayouts/slideLayout831.xml"/><Relationship Id="rId161" Type="http://schemas.openxmlformats.org/officeDocument/2006/relationships/slideLayout" Target="../slideLayouts/slideLayout847.xml"/><Relationship Id="rId166" Type="http://schemas.openxmlformats.org/officeDocument/2006/relationships/slideLayout" Target="../slideLayouts/slideLayout852.xml"/><Relationship Id="rId1" Type="http://schemas.openxmlformats.org/officeDocument/2006/relationships/slideLayout" Target="../slideLayouts/slideLayout687.xml"/><Relationship Id="rId6" Type="http://schemas.openxmlformats.org/officeDocument/2006/relationships/slideLayout" Target="../slideLayouts/slideLayout692.xml"/><Relationship Id="rId23" Type="http://schemas.openxmlformats.org/officeDocument/2006/relationships/slideLayout" Target="../slideLayouts/slideLayout709.xml"/><Relationship Id="rId28" Type="http://schemas.openxmlformats.org/officeDocument/2006/relationships/slideLayout" Target="../slideLayouts/slideLayout714.xml"/><Relationship Id="rId49" Type="http://schemas.openxmlformats.org/officeDocument/2006/relationships/slideLayout" Target="../slideLayouts/slideLayout735.xml"/><Relationship Id="rId114" Type="http://schemas.openxmlformats.org/officeDocument/2006/relationships/slideLayout" Target="../slideLayouts/slideLayout800.xml"/><Relationship Id="rId119" Type="http://schemas.openxmlformats.org/officeDocument/2006/relationships/slideLayout" Target="../slideLayouts/slideLayout805.xml"/><Relationship Id="rId44" Type="http://schemas.openxmlformats.org/officeDocument/2006/relationships/slideLayout" Target="../slideLayouts/slideLayout730.xml"/><Relationship Id="rId60" Type="http://schemas.openxmlformats.org/officeDocument/2006/relationships/slideLayout" Target="../slideLayouts/slideLayout746.xml"/><Relationship Id="rId65" Type="http://schemas.openxmlformats.org/officeDocument/2006/relationships/slideLayout" Target="../slideLayouts/slideLayout751.xml"/><Relationship Id="rId81" Type="http://schemas.openxmlformats.org/officeDocument/2006/relationships/slideLayout" Target="../slideLayouts/slideLayout767.xml"/><Relationship Id="rId86" Type="http://schemas.openxmlformats.org/officeDocument/2006/relationships/slideLayout" Target="../slideLayouts/slideLayout772.xml"/><Relationship Id="rId130" Type="http://schemas.openxmlformats.org/officeDocument/2006/relationships/slideLayout" Target="../slideLayouts/slideLayout816.xml"/><Relationship Id="rId135" Type="http://schemas.openxmlformats.org/officeDocument/2006/relationships/slideLayout" Target="../slideLayouts/slideLayout821.xml"/><Relationship Id="rId151" Type="http://schemas.openxmlformats.org/officeDocument/2006/relationships/slideLayout" Target="../slideLayouts/slideLayout837.xml"/><Relationship Id="rId156" Type="http://schemas.openxmlformats.org/officeDocument/2006/relationships/slideLayout" Target="../slideLayouts/slideLayout842.xml"/><Relationship Id="rId13" Type="http://schemas.openxmlformats.org/officeDocument/2006/relationships/slideLayout" Target="../slideLayouts/slideLayout699.xml"/><Relationship Id="rId18" Type="http://schemas.openxmlformats.org/officeDocument/2006/relationships/slideLayout" Target="../slideLayouts/slideLayout704.xml"/><Relationship Id="rId39" Type="http://schemas.openxmlformats.org/officeDocument/2006/relationships/slideLayout" Target="../slideLayouts/slideLayout725.xml"/><Relationship Id="rId109" Type="http://schemas.openxmlformats.org/officeDocument/2006/relationships/slideLayout" Target="../slideLayouts/slideLayout795.xml"/><Relationship Id="rId34" Type="http://schemas.openxmlformats.org/officeDocument/2006/relationships/slideLayout" Target="../slideLayouts/slideLayout720.xml"/><Relationship Id="rId50" Type="http://schemas.openxmlformats.org/officeDocument/2006/relationships/slideLayout" Target="../slideLayouts/slideLayout736.xml"/><Relationship Id="rId55" Type="http://schemas.openxmlformats.org/officeDocument/2006/relationships/slideLayout" Target="../slideLayouts/slideLayout741.xml"/><Relationship Id="rId76" Type="http://schemas.openxmlformats.org/officeDocument/2006/relationships/slideLayout" Target="../slideLayouts/slideLayout762.xml"/><Relationship Id="rId97" Type="http://schemas.openxmlformats.org/officeDocument/2006/relationships/slideLayout" Target="../slideLayouts/slideLayout783.xml"/><Relationship Id="rId104" Type="http://schemas.openxmlformats.org/officeDocument/2006/relationships/slideLayout" Target="../slideLayouts/slideLayout790.xml"/><Relationship Id="rId120" Type="http://schemas.openxmlformats.org/officeDocument/2006/relationships/slideLayout" Target="../slideLayouts/slideLayout806.xml"/><Relationship Id="rId125" Type="http://schemas.openxmlformats.org/officeDocument/2006/relationships/slideLayout" Target="../slideLayouts/slideLayout811.xml"/><Relationship Id="rId141" Type="http://schemas.openxmlformats.org/officeDocument/2006/relationships/slideLayout" Target="../slideLayouts/slideLayout827.xml"/><Relationship Id="rId146" Type="http://schemas.openxmlformats.org/officeDocument/2006/relationships/slideLayout" Target="../slideLayouts/slideLayout832.xml"/><Relationship Id="rId167" Type="http://schemas.openxmlformats.org/officeDocument/2006/relationships/slideLayout" Target="../slideLayouts/slideLayout853.xml"/><Relationship Id="rId7" Type="http://schemas.openxmlformats.org/officeDocument/2006/relationships/slideLayout" Target="../slideLayouts/slideLayout693.xml"/><Relationship Id="rId71" Type="http://schemas.openxmlformats.org/officeDocument/2006/relationships/slideLayout" Target="../slideLayouts/slideLayout757.xml"/><Relationship Id="rId92" Type="http://schemas.openxmlformats.org/officeDocument/2006/relationships/slideLayout" Target="../slideLayouts/slideLayout778.xml"/><Relationship Id="rId162" Type="http://schemas.openxmlformats.org/officeDocument/2006/relationships/slideLayout" Target="../slideLayouts/slideLayout848.xml"/><Relationship Id="rId2" Type="http://schemas.openxmlformats.org/officeDocument/2006/relationships/slideLayout" Target="../slideLayouts/slideLayout688.xml"/><Relationship Id="rId29" Type="http://schemas.openxmlformats.org/officeDocument/2006/relationships/slideLayout" Target="../slideLayouts/slideLayout715.xml"/><Relationship Id="rId24" Type="http://schemas.openxmlformats.org/officeDocument/2006/relationships/slideLayout" Target="../slideLayouts/slideLayout710.xml"/><Relationship Id="rId40" Type="http://schemas.openxmlformats.org/officeDocument/2006/relationships/slideLayout" Target="../slideLayouts/slideLayout726.xml"/><Relationship Id="rId45" Type="http://schemas.openxmlformats.org/officeDocument/2006/relationships/slideLayout" Target="../slideLayouts/slideLayout731.xml"/><Relationship Id="rId66" Type="http://schemas.openxmlformats.org/officeDocument/2006/relationships/slideLayout" Target="../slideLayouts/slideLayout752.xml"/><Relationship Id="rId87" Type="http://schemas.openxmlformats.org/officeDocument/2006/relationships/slideLayout" Target="../slideLayouts/slideLayout773.xml"/><Relationship Id="rId110" Type="http://schemas.openxmlformats.org/officeDocument/2006/relationships/slideLayout" Target="../slideLayouts/slideLayout796.xml"/><Relationship Id="rId115" Type="http://schemas.openxmlformats.org/officeDocument/2006/relationships/slideLayout" Target="../slideLayouts/slideLayout801.xml"/><Relationship Id="rId131" Type="http://schemas.openxmlformats.org/officeDocument/2006/relationships/slideLayout" Target="../slideLayouts/slideLayout817.xml"/><Relationship Id="rId136" Type="http://schemas.openxmlformats.org/officeDocument/2006/relationships/slideLayout" Target="../slideLayouts/slideLayout822.xml"/><Relationship Id="rId157" Type="http://schemas.openxmlformats.org/officeDocument/2006/relationships/slideLayout" Target="../slideLayouts/slideLayout843.xml"/><Relationship Id="rId61" Type="http://schemas.openxmlformats.org/officeDocument/2006/relationships/slideLayout" Target="../slideLayouts/slideLayout747.xml"/><Relationship Id="rId82" Type="http://schemas.openxmlformats.org/officeDocument/2006/relationships/slideLayout" Target="../slideLayouts/slideLayout768.xml"/><Relationship Id="rId152" Type="http://schemas.openxmlformats.org/officeDocument/2006/relationships/slideLayout" Target="../slideLayouts/slideLayout838.xml"/><Relationship Id="rId19" Type="http://schemas.openxmlformats.org/officeDocument/2006/relationships/slideLayout" Target="../slideLayouts/slideLayout705.xml"/><Relationship Id="rId14" Type="http://schemas.openxmlformats.org/officeDocument/2006/relationships/slideLayout" Target="../slideLayouts/slideLayout700.xml"/><Relationship Id="rId30" Type="http://schemas.openxmlformats.org/officeDocument/2006/relationships/slideLayout" Target="../slideLayouts/slideLayout716.xml"/><Relationship Id="rId35" Type="http://schemas.openxmlformats.org/officeDocument/2006/relationships/slideLayout" Target="../slideLayouts/slideLayout721.xml"/><Relationship Id="rId56" Type="http://schemas.openxmlformats.org/officeDocument/2006/relationships/slideLayout" Target="../slideLayouts/slideLayout742.xml"/><Relationship Id="rId77" Type="http://schemas.openxmlformats.org/officeDocument/2006/relationships/slideLayout" Target="../slideLayouts/slideLayout763.xml"/><Relationship Id="rId100" Type="http://schemas.openxmlformats.org/officeDocument/2006/relationships/slideLayout" Target="../slideLayouts/slideLayout786.xml"/><Relationship Id="rId105" Type="http://schemas.openxmlformats.org/officeDocument/2006/relationships/slideLayout" Target="../slideLayouts/slideLayout791.xml"/><Relationship Id="rId126" Type="http://schemas.openxmlformats.org/officeDocument/2006/relationships/slideLayout" Target="../slideLayouts/slideLayout812.xml"/><Relationship Id="rId147" Type="http://schemas.openxmlformats.org/officeDocument/2006/relationships/slideLayout" Target="../slideLayouts/slideLayout833.xml"/><Relationship Id="rId168" Type="http://schemas.openxmlformats.org/officeDocument/2006/relationships/theme" Target="../theme/theme6.xml"/><Relationship Id="rId8" Type="http://schemas.openxmlformats.org/officeDocument/2006/relationships/slideLayout" Target="../slideLayouts/slideLayout694.xml"/><Relationship Id="rId51" Type="http://schemas.openxmlformats.org/officeDocument/2006/relationships/slideLayout" Target="../slideLayouts/slideLayout737.xml"/><Relationship Id="rId72" Type="http://schemas.openxmlformats.org/officeDocument/2006/relationships/slideLayout" Target="../slideLayouts/slideLayout758.xml"/><Relationship Id="rId93" Type="http://schemas.openxmlformats.org/officeDocument/2006/relationships/slideLayout" Target="../slideLayouts/slideLayout779.xml"/><Relationship Id="rId98" Type="http://schemas.openxmlformats.org/officeDocument/2006/relationships/slideLayout" Target="../slideLayouts/slideLayout784.xml"/><Relationship Id="rId121" Type="http://schemas.openxmlformats.org/officeDocument/2006/relationships/slideLayout" Target="../slideLayouts/slideLayout807.xml"/><Relationship Id="rId142" Type="http://schemas.openxmlformats.org/officeDocument/2006/relationships/slideLayout" Target="../slideLayouts/slideLayout828.xml"/><Relationship Id="rId163" Type="http://schemas.openxmlformats.org/officeDocument/2006/relationships/slideLayout" Target="../slideLayouts/slideLayout849.xml"/><Relationship Id="rId3" Type="http://schemas.openxmlformats.org/officeDocument/2006/relationships/slideLayout" Target="../slideLayouts/slideLayout689.xml"/><Relationship Id="rId25" Type="http://schemas.openxmlformats.org/officeDocument/2006/relationships/slideLayout" Target="../slideLayouts/slideLayout711.xml"/><Relationship Id="rId46" Type="http://schemas.openxmlformats.org/officeDocument/2006/relationships/slideLayout" Target="../slideLayouts/slideLayout732.xml"/><Relationship Id="rId67" Type="http://schemas.openxmlformats.org/officeDocument/2006/relationships/slideLayout" Target="../slideLayouts/slideLayout753.xml"/><Relationship Id="rId116" Type="http://schemas.openxmlformats.org/officeDocument/2006/relationships/slideLayout" Target="../slideLayouts/slideLayout802.xml"/><Relationship Id="rId137" Type="http://schemas.openxmlformats.org/officeDocument/2006/relationships/slideLayout" Target="../slideLayouts/slideLayout823.xml"/><Relationship Id="rId158" Type="http://schemas.openxmlformats.org/officeDocument/2006/relationships/slideLayout" Target="../slideLayouts/slideLayout844.xml"/><Relationship Id="rId20" Type="http://schemas.openxmlformats.org/officeDocument/2006/relationships/slideLayout" Target="../slideLayouts/slideLayout706.xml"/><Relationship Id="rId41" Type="http://schemas.openxmlformats.org/officeDocument/2006/relationships/slideLayout" Target="../slideLayouts/slideLayout727.xml"/><Relationship Id="rId62" Type="http://schemas.openxmlformats.org/officeDocument/2006/relationships/slideLayout" Target="../slideLayouts/slideLayout748.xml"/><Relationship Id="rId83" Type="http://schemas.openxmlformats.org/officeDocument/2006/relationships/slideLayout" Target="../slideLayouts/slideLayout769.xml"/><Relationship Id="rId88" Type="http://schemas.openxmlformats.org/officeDocument/2006/relationships/slideLayout" Target="../slideLayouts/slideLayout774.xml"/><Relationship Id="rId111" Type="http://schemas.openxmlformats.org/officeDocument/2006/relationships/slideLayout" Target="../slideLayouts/slideLayout797.xml"/><Relationship Id="rId132" Type="http://schemas.openxmlformats.org/officeDocument/2006/relationships/slideLayout" Target="../slideLayouts/slideLayout818.xml"/><Relationship Id="rId153" Type="http://schemas.openxmlformats.org/officeDocument/2006/relationships/slideLayout" Target="../slideLayouts/slideLayout839.xml"/><Relationship Id="rId15" Type="http://schemas.openxmlformats.org/officeDocument/2006/relationships/slideLayout" Target="../slideLayouts/slideLayout701.xml"/><Relationship Id="rId36" Type="http://schemas.openxmlformats.org/officeDocument/2006/relationships/slideLayout" Target="../slideLayouts/slideLayout722.xml"/><Relationship Id="rId57" Type="http://schemas.openxmlformats.org/officeDocument/2006/relationships/slideLayout" Target="../slideLayouts/slideLayout743.xml"/><Relationship Id="rId106" Type="http://schemas.openxmlformats.org/officeDocument/2006/relationships/slideLayout" Target="../slideLayouts/slideLayout792.xml"/><Relationship Id="rId127" Type="http://schemas.openxmlformats.org/officeDocument/2006/relationships/slideLayout" Target="../slideLayouts/slideLayout813.xml"/><Relationship Id="rId10" Type="http://schemas.openxmlformats.org/officeDocument/2006/relationships/slideLayout" Target="../slideLayouts/slideLayout696.xml"/><Relationship Id="rId31" Type="http://schemas.openxmlformats.org/officeDocument/2006/relationships/slideLayout" Target="../slideLayouts/slideLayout717.xml"/><Relationship Id="rId52" Type="http://schemas.openxmlformats.org/officeDocument/2006/relationships/slideLayout" Target="../slideLayouts/slideLayout738.xml"/><Relationship Id="rId73" Type="http://schemas.openxmlformats.org/officeDocument/2006/relationships/slideLayout" Target="../slideLayouts/slideLayout759.xml"/><Relationship Id="rId78" Type="http://schemas.openxmlformats.org/officeDocument/2006/relationships/slideLayout" Target="../slideLayouts/slideLayout764.xml"/><Relationship Id="rId94" Type="http://schemas.openxmlformats.org/officeDocument/2006/relationships/slideLayout" Target="../slideLayouts/slideLayout780.xml"/><Relationship Id="rId99" Type="http://schemas.openxmlformats.org/officeDocument/2006/relationships/slideLayout" Target="../slideLayouts/slideLayout785.xml"/><Relationship Id="rId101" Type="http://schemas.openxmlformats.org/officeDocument/2006/relationships/slideLayout" Target="../slideLayouts/slideLayout787.xml"/><Relationship Id="rId122" Type="http://schemas.openxmlformats.org/officeDocument/2006/relationships/slideLayout" Target="../slideLayouts/slideLayout808.xml"/><Relationship Id="rId143" Type="http://schemas.openxmlformats.org/officeDocument/2006/relationships/slideLayout" Target="../slideLayouts/slideLayout829.xml"/><Relationship Id="rId148" Type="http://schemas.openxmlformats.org/officeDocument/2006/relationships/slideLayout" Target="../slideLayouts/slideLayout834.xml"/><Relationship Id="rId164" Type="http://schemas.openxmlformats.org/officeDocument/2006/relationships/slideLayout" Target="../slideLayouts/slideLayout850.xml"/><Relationship Id="rId4" Type="http://schemas.openxmlformats.org/officeDocument/2006/relationships/slideLayout" Target="../slideLayouts/slideLayout690.xml"/><Relationship Id="rId9" Type="http://schemas.openxmlformats.org/officeDocument/2006/relationships/slideLayout" Target="../slideLayouts/slideLayout695.xml"/><Relationship Id="rId26" Type="http://schemas.openxmlformats.org/officeDocument/2006/relationships/slideLayout" Target="../slideLayouts/slideLayout712.xml"/><Relationship Id="rId47" Type="http://schemas.openxmlformats.org/officeDocument/2006/relationships/slideLayout" Target="../slideLayouts/slideLayout733.xml"/><Relationship Id="rId68" Type="http://schemas.openxmlformats.org/officeDocument/2006/relationships/slideLayout" Target="../slideLayouts/slideLayout754.xml"/><Relationship Id="rId89" Type="http://schemas.openxmlformats.org/officeDocument/2006/relationships/slideLayout" Target="../slideLayouts/slideLayout775.xml"/><Relationship Id="rId112" Type="http://schemas.openxmlformats.org/officeDocument/2006/relationships/slideLayout" Target="../slideLayouts/slideLayout798.xml"/><Relationship Id="rId133" Type="http://schemas.openxmlformats.org/officeDocument/2006/relationships/slideLayout" Target="../slideLayouts/slideLayout819.xml"/><Relationship Id="rId154" Type="http://schemas.openxmlformats.org/officeDocument/2006/relationships/slideLayout" Target="../slideLayouts/slideLayout840.xml"/><Relationship Id="rId16" Type="http://schemas.openxmlformats.org/officeDocument/2006/relationships/slideLayout" Target="../slideLayouts/slideLayout702.xml"/><Relationship Id="rId37" Type="http://schemas.openxmlformats.org/officeDocument/2006/relationships/slideLayout" Target="../slideLayouts/slideLayout723.xml"/><Relationship Id="rId58" Type="http://schemas.openxmlformats.org/officeDocument/2006/relationships/slideLayout" Target="../slideLayouts/slideLayout744.xml"/><Relationship Id="rId79" Type="http://schemas.openxmlformats.org/officeDocument/2006/relationships/slideLayout" Target="../slideLayouts/slideLayout765.xml"/><Relationship Id="rId102" Type="http://schemas.openxmlformats.org/officeDocument/2006/relationships/slideLayout" Target="../slideLayouts/slideLayout788.xml"/><Relationship Id="rId123" Type="http://schemas.openxmlformats.org/officeDocument/2006/relationships/slideLayout" Target="../slideLayouts/slideLayout809.xml"/><Relationship Id="rId144" Type="http://schemas.openxmlformats.org/officeDocument/2006/relationships/slideLayout" Target="../slideLayouts/slideLayout830.xml"/><Relationship Id="rId90" Type="http://schemas.openxmlformats.org/officeDocument/2006/relationships/slideLayout" Target="../slideLayouts/slideLayout776.xml"/><Relationship Id="rId165" Type="http://schemas.openxmlformats.org/officeDocument/2006/relationships/slideLayout" Target="../slideLayouts/slideLayout851.xml"/><Relationship Id="rId27" Type="http://schemas.openxmlformats.org/officeDocument/2006/relationships/slideLayout" Target="../slideLayouts/slideLayout713.xml"/><Relationship Id="rId48" Type="http://schemas.openxmlformats.org/officeDocument/2006/relationships/slideLayout" Target="../slideLayouts/slideLayout734.xml"/><Relationship Id="rId69" Type="http://schemas.openxmlformats.org/officeDocument/2006/relationships/slideLayout" Target="../slideLayouts/slideLayout755.xml"/><Relationship Id="rId113" Type="http://schemas.openxmlformats.org/officeDocument/2006/relationships/slideLayout" Target="../slideLayouts/slideLayout799.xml"/><Relationship Id="rId134" Type="http://schemas.openxmlformats.org/officeDocument/2006/relationships/slideLayout" Target="../slideLayouts/slideLayout820.xml"/><Relationship Id="rId80" Type="http://schemas.openxmlformats.org/officeDocument/2006/relationships/slideLayout" Target="../slideLayouts/slideLayout766.xml"/><Relationship Id="rId155" Type="http://schemas.openxmlformats.org/officeDocument/2006/relationships/slideLayout" Target="../slideLayouts/slideLayout841.xml"/></Relationships>
</file>

<file path=ppt/slideMasters/_rels/slideMaster7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970.xml"/><Relationship Id="rId21" Type="http://schemas.openxmlformats.org/officeDocument/2006/relationships/slideLayout" Target="../slideLayouts/slideLayout874.xml"/><Relationship Id="rId42" Type="http://schemas.openxmlformats.org/officeDocument/2006/relationships/slideLayout" Target="../slideLayouts/slideLayout895.xml"/><Relationship Id="rId63" Type="http://schemas.openxmlformats.org/officeDocument/2006/relationships/slideLayout" Target="../slideLayouts/slideLayout916.xml"/><Relationship Id="rId84" Type="http://schemas.openxmlformats.org/officeDocument/2006/relationships/slideLayout" Target="../slideLayouts/slideLayout937.xml"/><Relationship Id="rId138" Type="http://schemas.openxmlformats.org/officeDocument/2006/relationships/slideLayout" Target="../slideLayouts/slideLayout991.xml"/><Relationship Id="rId159" Type="http://schemas.openxmlformats.org/officeDocument/2006/relationships/slideLayout" Target="../slideLayouts/slideLayout1012.xml"/><Relationship Id="rId107" Type="http://schemas.openxmlformats.org/officeDocument/2006/relationships/slideLayout" Target="../slideLayouts/slideLayout960.xml"/><Relationship Id="rId11" Type="http://schemas.openxmlformats.org/officeDocument/2006/relationships/slideLayout" Target="../slideLayouts/slideLayout864.xml"/><Relationship Id="rId32" Type="http://schemas.openxmlformats.org/officeDocument/2006/relationships/slideLayout" Target="../slideLayouts/slideLayout885.xml"/><Relationship Id="rId53" Type="http://schemas.openxmlformats.org/officeDocument/2006/relationships/slideLayout" Target="../slideLayouts/slideLayout906.xml"/><Relationship Id="rId74" Type="http://schemas.openxmlformats.org/officeDocument/2006/relationships/slideLayout" Target="../slideLayouts/slideLayout927.xml"/><Relationship Id="rId128" Type="http://schemas.openxmlformats.org/officeDocument/2006/relationships/slideLayout" Target="../slideLayouts/slideLayout981.xml"/><Relationship Id="rId149" Type="http://schemas.openxmlformats.org/officeDocument/2006/relationships/slideLayout" Target="../slideLayouts/slideLayout1002.xml"/><Relationship Id="rId5" Type="http://schemas.openxmlformats.org/officeDocument/2006/relationships/slideLayout" Target="../slideLayouts/slideLayout858.xml"/><Relationship Id="rId95" Type="http://schemas.openxmlformats.org/officeDocument/2006/relationships/slideLayout" Target="../slideLayouts/slideLayout948.xml"/><Relationship Id="rId160" Type="http://schemas.openxmlformats.org/officeDocument/2006/relationships/slideLayout" Target="../slideLayouts/slideLayout1013.xml"/><Relationship Id="rId22" Type="http://schemas.openxmlformats.org/officeDocument/2006/relationships/slideLayout" Target="../slideLayouts/slideLayout875.xml"/><Relationship Id="rId43" Type="http://schemas.openxmlformats.org/officeDocument/2006/relationships/slideLayout" Target="../slideLayouts/slideLayout896.xml"/><Relationship Id="rId64" Type="http://schemas.openxmlformats.org/officeDocument/2006/relationships/slideLayout" Target="../slideLayouts/slideLayout917.xml"/><Relationship Id="rId118" Type="http://schemas.openxmlformats.org/officeDocument/2006/relationships/slideLayout" Target="../slideLayouts/slideLayout971.xml"/><Relationship Id="rId139" Type="http://schemas.openxmlformats.org/officeDocument/2006/relationships/slideLayout" Target="../slideLayouts/slideLayout992.xml"/><Relationship Id="rId85" Type="http://schemas.openxmlformats.org/officeDocument/2006/relationships/slideLayout" Target="../slideLayouts/slideLayout938.xml"/><Relationship Id="rId150" Type="http://schemas.openxmlformats.org/officeDocument/2006/relationships/slideLayout" Target="../slideLayouts/slideLayout1003.xml"/><Relationship Id="rId12" Type="http://schemas.openxmlformats.org/officeDocument/2006/relationships/slideLayout" Target="../slideLayouts/slideLayout865.xml"/><Relationship Id="rId17" Type="http://schemas.openxmlformats.org/officeDocument/2006/relationships/slideLayout" Target="../slideLayouts/slideLayout870.xml"/><Relationship Id="rId33" Type="http://schemas.openxmlformats.org/officeDocument/2006/relationships/slideLayout" Target="../slideLayouts/slideLayout886.xml"/><Relationship Id="rId38" Type="http://schemas.openxmlformats.org/officeDocument/2006/relationships/slideLayout" Target="../slideLayouts/slideLayout891.xml"/><Relationship Id="rId59" Type="http://schemas.openxmlformats.org/officeDocument/2006/relationships/slideLayout" Target="../slideLayouts/slideLayout912.xml"/><Relationship Id="rId103" Type="http://schemas.openxmlformats.org/officeDocument/2006/relationships/slideLayout" Target="../slideLayouts/slideLayout956.xml"/><Relationship Id="rId108" Type="http://schemas.openxmlformats.org/officeDocument/2006/relationships/slideLayout" Target="../slideLayouts/slideLayout961.xml"/><Relationship Id="rId124" Type="http://schemas.openxmlformats.org/officeDocument/2006/relationships/slideLayout" Target="../slideLayouts/slideLayout977.xml"/><Relationship Id="rId129" Type="http://schemas.openxmlformats.org/officeDocument/2006/relationships/slideLayout" Target="../slideLayouts/slideLayout982.xml"/><Relationship Id="rId54" Type="http://schemas.openxmlformats.org/officeDocument/2006/relationships/slideLayout" Target="../slideLayouts/slideLayout907.xml"/><Relationship Id="rId70" Type="http://schemas.openxmlformats.org/officeDocument/2006/relationships/slideLayout" Target="../slideLayouts/slideLayout923.xml"/><Relationship Id="rId75" Type="http://schemas.openxmlformats.org/officeDocument/2006/relationships/slideLayout" Target="../slideLayouts/slideLayout928.xml"/><Relationship Id="rId91" Type="http://schemas.openxmlformats.org/officeDocument/2006/relationships/slideLayout" Target="../slideLayouts/slideLayout944.xml"/><Relationship Id="rId96" Type="http://schemas.openxmlformats.org/officeDocument/2006/relationships/slideLayout" Target="../slideLayouts/slideLayout949.xml"/><Relationship Id="rId140" Type="http://schemas.openxmlformats.org/officeDocument/2006/relationships/slideLayout" Target="../slideLayouts/slideLayout993.xml"/><Relationship Id="rId145" Type="http://schemas.openxmlformats.org/officeDocument/2006/relationships/slideLayout" Target="../slideLayouts/slideLayout998.xml"/><Relationship Id="rId161" Type="http://schemas.openxmlformats.org/officeDocument/2006/relationships/slideLayout" Target="../slideLayouts/slideLayout1014.xml"/><Relationship Id="rId166" Type="http://schemas.openxmlformats.org/officeDocument/2006/relationships/slideLayout" Target="../slideLayouts/slideLayout1019.xml"/><Relationship Id="rId1" Type="http://schemas.openxmlformats.org/officeDocument/2006/relationships/slideLayout" Target="../slideLayouts/slideLayout854.xml"/><Relationship Id="rId6" Type="http://schemas.openxmlformats.org/officeDocument/2006/relationships/slideLayout" Target="../slideLayouts/slideLayout859.xml"/><Relationship Id="rId23" Type="http://schemas.openxmlformats.org/officeDocument/2006/relationships/slideLayout" Target="../slideLayouts/slideLayout876.xml"/><Relationship Id="rId28" Type="http://schemas.openxmlformats.org/officeDocument/2006/relationships/slideLayout" Target="../slideLayouts/slideLayout881.xml"/><Relationship Id="rId49" Type="http://schemas.openxmlformats.org/officeDocument/2006/relationships/slideLayout" Target="../slideLayouts/slideLayout902.xml"/><Relationship Id="rId114" Type="http://schemas.openxmlformats.org/officeDocument/2006/relationships/slideLayout" Target="../slideLayouts/slideLayout967.xml"/><Relationship Id="rId119" Type="http://schemas.openxmlformats.org/officeDocument/2006/relationships/slideLayout" Target="../slideLayouts/slideLayout972.xml"/><Relationship Id="rId44" Type="http://schemas.openxmlformats.org/officeDocument/2006/relationships/slideLayout" Target="../slideLayouts/slideLayout897.xml"/><Relationship Id="rId60" Type="http://schemas.openxmlformats.org/officeDocument/2006/relationships/slideLayout" Target="../slideLayouts/slideLayout913.xml"/><Relationship Id="rId65" Type="http://schemas.openxmlformats.org/officeDocument/2006/relationships/slideLayout" Target="../slideLayouts/slideLayout918.xml"/><Relationship Id="rId81" Type="http://schemas.openxmlformats.org/officeDocument/2006/relationships/slideLayout" Target="../slideLayouts/slideLayout934.xml"/><Relationship Id="rId86" Type="http://schemas.openxmlformats.org/officeDocument/2006/relationships/slideLayout" Target="../slideLayouts/slideLayout939.xml"/><Relationship Id="rId130" Type="http://schemas.openxmlformats.org/officeDocument/2006/relationships/slideLayout" Target="../slideLayouts/slideLayout983.xml"/><Relationship Id="rId135" Type="http://schemas.openxmlformats.org/officeDocument/2006/relationships/slideLayout" Target="../slideLayouts/slideLayout988.xml"/><Relationship Id="rId151" Type="http://schemas.openxmlformats.org/officeDocument/2006/relationships/slideLayout" Target="../slideLayouts/slideLayout1004.xml"/><Relationship Id="rId156" Type="http://schemas.openxmlformats.org/officeDocument/2006/relationships/slideLayout" Target="../slideLayouts/slideLayout1009.xml"/><Relationship Id="rId13" Type="http://schemas.openxmlformats.org/officeDocument/2006/relationships/slideLayout" Target="../slideLayouts/slideLayout866.xml"/><Relationship Id="rId18" Type="http://schemas.openxmlformats.org/officeDocument/2006/relationships/slideLayout" Target="../slideLayouts/slideLayout871.xml"/><Relationship Id="rId39" Type="http://schemas.openxmlformats.org/officeDocument/2006/relationships/slideLayout" Target="../slideLayouts/slideLayout892.xml"/><Relationship Id="rId109" Type="http://schemas.openxmlformats.org/officeDocument/2006/relationships/slideLayout" Target="../slideLayouts/slideLayout962.xml"/><Relationship Id="rId34" Type="http://schemas.openxmlformats.org/officeDocument/2006/relationships/slideLayout" Target="../slideLayouts/slideLayout887.xml"/><Relationship Id="rId50" Type="http://schemas.openxmlformats.org/officeDocument/2006/relationships/slideLayout" Target="../slideLayouts/slideLayout903.xml"/><Relationship Id="rId55" Type="http://schemas.openxmlformats.org/officeDocument/2006/relationships/slideLayout" Target="../slideLayouts/slideLayout908.xml"/><Relationship Id="rId76" Type="http://schemas.openxmlformats.org/officeDocument/2006/relationships/slideLayout" Target="../slideLayouts/slideLayout929.xml"/><Relationship Id="rId97" Type="http://schemas.openxmlformats.org/officeDocument/2006/relationships/slideLayout" Target="../slideLayouts/slideLayout950.xml"/><Relationship Id="rId104" Type="http://schemas.openxmlformats.org/officeDocument/2006/relationships/slideLayout" Target="../slideLayouts/slideLayout957.xml"/><Relationship Id="rId120" Type="http://schemas.openxmlformats.org/officeDocument/2006/relationships/slideLayout" Target="../slideLayouts/slideLayout973.xml"/><Relationship Id="rId125" Type="http://schemas.openxmlformats.org/officeDocument/2006/relationships/slideLayout" Target="../slideLayouts/slideLayout978.xml"/><Relationship Id="rId141" Type="http://schemas.openxmlformats.org/officeDocument/2006/relationships/slideLayout" Target="../slideLayouts/slideLayout994.xml"/><Relationship Id="rId146" Type="http://schemas.openxmlformats.org/officeDocument/2006/relationships/slideLayout" Target="../slideLayouts/slideLayout999.xml"/><Relationship Id="rId167" Type="http://schemas.openxmlformats.org/officeDocument/2006/relationships/slideLayout" Target="../slideLayouts/slideLayout1020.xml"/><Relationship Id="rId7" Type="http://schemas.openxmlformats.org/officeDocument/2006/relationships/slideLayout" Target="../slideLayouts/slideLayout860.xml"/><Relationship Id="rId71" Type="http://schemas.openxmlformats.org/officeDocument/2006/relationships/slideLayout" Target="../slideLayouts/slideLayout924.xml"/><Relationship Id="rId92" Type="http://schemas.openxmlformats.org/officeDocument/2006/relationships/slideLayout" Target="../slideLayouts/slideLayout945.xml"/><Relationship Id="rId162" Type="http://schemas.openxmlformats.org/officeDocument/2006/relationships/slideLayout" Target="../slideLayouts/slideLayout1015.xml"/><Relationship Id="rId2" Type="http://schemas.openxmlformats.org/officeDocument/2006/relationships/slideLayout" Target="../slideLayouts/slideLayout855.xml"/><Relationship Id="rId29" Type="http://schemas.openxmlformats.org/officeDocument/2006/relationships/slideLayout" Target="../slideLayouts/slideLayout882.xml"/><Relationship Id="rId24" Type="http://schemas.openxmlformats.org/officeDocument/2006/relationships/slideLayout" Target="../slideLayouts/slideLayout877.xml"/><Relationship Id="rId40" Type="http://schemas.openxmlformats.org/officeDocument/2006/relationships/slideLayout" Target="../slideLayouts/slideLayout893.xml"/><Relationship Id="rId45" Type="http://schemas.openxmlformats.org/officeDocument/2006/relationships/slideLayout" Target="../slideLayouts/slideLayout898.xml"/><Relationship Id="rId66" Type="http://schemas.openxmlformats.org/officeDocument/2006/relationships/slideLayout" Target="../slideLayouts/slideLayout919.xml"/><Relationship Id="rId87" Type="http://schemas.openxmlformats.org/officeDocument/2006/relationships/slideLayout" Target="../slideLayouts/slideLayout940.xml"/><Relationship Id="rId110" Type="http://schemas.openxmlformats.org/officeDocument/2006/relationships/slideLayout" Target="../slideLayouts/slideLayout963.xml"/><Relationship Id="rId115" Type="http://schemas.openxmlformats.org/officeDocument/2006/relationships/slideLayout" Target="../slideLayouts/slideLayout968.xml"/><Relationship Id="rId131" Type="http://schemas.openxmlformats.org/officeDocument/2006/relationships/slideLayout" Target="../slideLayouts/slideLayout984.xml"/><Relationship Id="rId136" Type="http://schemas.openxmlformats.org/officeDocument/2006/relationships/slideLayout" Target="../slideLayouts/slideLayout989.xml"/><Relationship Id="rId157" Type="http://schemas.openxmlformats.org/officeDocument/2006/relationships/slideLayout" Target="../slideLayouts/slideLayout1010.xml"/><Relationship Id="rId61" Type="http://schemas.openxmlformats.org/officeDocument/2006/relationships/slideLayout" Target="../slideLayouts/slideLayout914.xml"/><Relationship Id="rId82" Type="http://schemas.openxmlformats.org/officeDocument/2006/relationships/slideLayout" Target="../slideLayouts/slideLayout935.xml"/><Relationship Id="rId152" Type="http://schemas.openxmlformats.org/officeDocument/2006/relationships/slideLayout" Target="../slideLayouts/slideLayout1005.xml"/><Relationship Id="rId19" Type="http://schemas.openxmlformats.org/officeDocument/2006/relationships/slideLayout" Target="../slideLayouts/slideLayout872.xml"/><Relationship Id="rId14" Type="http://schemas.openxmlformats.org/officeDocument/2006/relationships/slideLayout" Target="../slideLayouts/slideLayout867.xml"/><Relationship Id="rId30" Type="http://schemas.openxmlformats.org/officeDocument/2006/relationships/slideLayout" Target="../slideLayouts/slideLayout883.xml"/><Relationship Id="rId35" Type="http://schemas.openxmlformats.org/officeDocument/2006/relationships/slideLayout" Target="../slideLayouts/slideLayout888.xml"/><Relationship Id="rId56" Type="http://schemas.openxmlformats.org/officeDocument/2006/relationships/slideLayout" Target="../slideLayouts/slideLayout909.xml"/><Relationship Id="rId77" Type="http://schemas.openxmlformats.org/officeDocument/2006/relationships/slideLayout" Target="../slideLayouts/slideLayout930.xml"/><Relationship Id="rId100" Type="http://schemas.openxmlformats.org/officeDocument/2006/relationships/slideLayout" Target="../slideLayouts/slideLayout953.xml"/><Relationship Id="rId105" Type="http://schemas.openxmlformats.org/officeDocument/2006/relationships/slideLayout" Target="../slideLayouts/slideLayout958.xml"/><Relationship Id="rId126" Type="http://schemas.openxmlformats.org/officeDocument/2006/relationships/slideLayout" Target="../slideLayouts/slideLayout979.xml"/><Relationship Id="rId147" Type="http://schemas.openxmlformats.org/officeDocument/2006/relationships/slideLayout" Target="../slideLayouts/slideLayout1000.xml"/><Relationship Id="rId168" Type="http://schemas.openxmlformats.org/officeDocument/2006/relationships/theme" Target="../theme/theme7.xml"/><Relationship Id="rId8" Type="http://schemas.openxmlformats.org/officeDocument/2006/relationships/slideLayout" Target="../slideLayouts/slideLayout861.xml"/><Relationship Id="rId51" Type="http://schemas.openxmlformats.org/officeDocument/2006/relationships/slideLayout" Target="../slideLayouts/slideLayout904.xml"/><Relationship Id="rId72" Type="http://schemas.openxmlformats.org/officeDocument/2006/relationships/slideLayout" Target="../slideLayouts/slideLayout925.xml"/><Relationship Id="rId93" Type="http://schemas.openxmlformats.org/officeDocument/2006/relationships/slideLayout" Target="../slideLayouts/slideLayout946.xml"/><Relationship Id="rId98" Type="http://schemas.openxmlformats.org/officeDocument/2006/relationships/slideLayout" Target="../slideLayouts/slideLayout951.xml"/><Relationship Id="rId121" Type="http://schemas.openxmlformats.org/officeDocument/2006/relationships/slideLayout" Target="../slideLayouts/slideLayout974.xml"/><Relationship Id="rId142" Type="http://schemas.openxmlformats.org/officeDocument/2006/relationships/slideLayout" Target="../slideLayouts/slideLayout995.xml"/><Relationship Id="rId163" Type="http://schemas.openxmlformats.org/officeDocument/2006/relationships/slideLayout" Target="../slideLayouts/slideLayout1016.xml"/><Relationship Id="rId3" Type="http://schemas.openxmlformats.org/officeDocument/2006/relationships/slideLayout" Target="../slideLayouts/slideLayout856.xml"/><Relationship Id="rId25" Type="http://schemas.openxmlformats.org/officeDocument/2006/relationships/slideLayout" Target="../slideLayouts/slideLayout878.xml"/><Relationship Id="rId46" Type="http://schemas.openxmlformats.org/officeDocument/2006/relationships/slideLayout" Target="../slideLayouts/slideLayout899.xml"/><Relationship Id="rId67" Type="http://schemas.openxmlformats.org/officeDocument/2006/relationships/slideLayout" Target="../slideLayouts/slideLayout920.xml"/><Relationship Id="rId116" Type="http://schemas.openxmlformats.org/officeDocument/2006/relationships/slideLayout" Target="../slideLayouts/slideLayout969.xml"/><Relationship Id="rId137" Type="http://schemas.openxmlformats.org/officeDocument/2006/relationships/slideLayout" Target="../slideLayouts/slideLayout990.xml"/><Relationship Id="rId158" Type="http://schemas.openxmlformats.org/officeDocument/2006/relationships/slideLayout" Target="../slideLayouts/slideLayout1011.xml"/><Relationship Id="rId20" Type="http://schemas.openxmlformats.org/officeDocument/2006/relationships/slideLayout" Target="../slideLayouts/slideLayout873.xml"/><Relationship Id="rId41" Type="http://schemas.openxmlformats.org/officeDocument/2006/relationships/slideLayout" Target="../slideLayouts/slideLayout894.xml"/><Relationship Id="rId62" Type="http://schemas.openxmlformats.org/officeDocument/2006/relationships/slideLayout" Target="../slideLayouts/slideLayout915.xml"/><Relationship Id="rId83" Type="http://schemas.openxmlformats.org/officeDocument/2006/relationships/slideLayout" Target="../slideLayouts/slideLayout936.xml"/><Relationship Id="rId88" Type="http://schemas.openxmlformats.org/officeDocument/2006/relationships/slideLayout" Target="../slideLayouts/slideLayout941.xml"/><Relationship Id="rId111" Type="http://schemas.openxmlformats.org/officeDocument/2006/relationships/slideLayout" Target="../slideLayouts/slideLayout964.xml"/><Relationship Id="rId132" Type="http://schemas.openxmlformats.org/officeDocument/2006/relationships/slideLayout" Target="../slideLayouts/slideLayout985.xml"/><Relationship Id="rId153" Type="http://schemas.openxmlformats.org/officeDocument/2006/relationships/slideLayout" Target="../slideLayouts/slideLayout1006.xml"/><Relationship Id="rId15" Type="http://schemas.openxmlformats.org/officeDocument/2006/relationships/slideLayout" Target="../slideLayouts/slideLayout868.xml"/><Relationship Id="rId36" Type="http://schemas.openxmlformats.org/officeDocument/2006/relationships/slideLayout" Target="../slideLayouts/slideLayout889.xml"/><Relationship Id="rId57" Type="http://schemas.openxmlformats.org/officeDocument/2006/relationships/slideLayout" Target="../slideLayouts/slideLayout910.xml"/><Relationship Id="rId106" Type="http://schemas.openxmlformats.org/officeDocument/2006/relationships/slideLayout" Target="../slideLayouts/slideLayout959.xml"/><Relationship Id="rId127" Type="http://schemas.openxmlformats.org/officeDocument/2006/relationships/slideLayout" Target="../slideLayouts/slideLayout980.xml"/><Relationship Id="rId10" Type="http://schemas.openxmlformats.org/officeDocument/2006/relationships/slideLayout" Target="../slideLayouts/slideLayout863.xml"/><Relationship Id="rId31" Type="http://schemas.openxmlformats.org/officeDocument/2006/relationships/slideLayout" Target="../slideLayouts/slideLayout884.xml"/><Relationship Id="rId52" Type="http://schemas.openxmlformats.org/officeDocument/2006/relationships/slideLayout" Target="../slideLayouts/slideLayout905.xml"/><Relationship Id="rId73" Type="http://schemas.openxmlformats.org/officeDocument/2006/relationships/slideLayout" Target="../slideLayouts/slideLayout926.xml"/><Relationship Id="rId78" Type="http://schemas.openxmlformats.org/officeDocument/2006/relationships/slideLayout" Target="../slideLayouts/slideLayout931.xml"/><Relationship Id="rId94" Type="http://schemas.openxmlformats.org/officeDocument/2006/relationships/slideLayout" Target="../slideLayouts/slideLayout947.xml"/><Relationship Id="rId99" Type="http://schemas.openxmlformats.org/officeDocument/2006/relationships/slideLayout" Target="../slideLayouts/slideLayout952.xml"/><Relationship Id="rId101" Type="http://schemas.openxmlformats.org/officeDocument/2006/relationships/slideLayout" Target="../slideLayouts/slideLayout954.xml"/><Relationship Id="rId122" Type="http://schemas.openxmlformats.org/officeDocument/2006/relationships/slideLayout" Target="../slideLayouts/slideLayout975.xml"/><Relationship Id="rId143" Type="http://schemas.openxmlformats.org/officeDocument/2006/relationships/slideLayout" Target="../slideLayouts/slideLayout996.xml"/><Relationship Id="rId148" Type="http://schemas.openxmlformats.org/officeDocument/2006/relationships/slideLayout" Target="../slideLayouts/slideLayout1001.xml"/><Relationship Id="rId164" Type="http://schemas.openxmlformats.org/officeDocument/2006/relationships/slideLayout" Target="../slideLayouts/slideLayout1017.xml"/><Relationship Id="rId4" Type="http://schemas.openxmlformats.org/officeDocument/2006/relationships/slideLayout" Target="../slideLayouts/slideLayout857.xml"/><Relationship Id="rId9" Type="http://schemas.openxmlformats.org/officeDocument/2006/relationships/slideLayout" Target="../slideLayouts/slideLayout862.xml"/><Relationship Id="rId26" Type="http://schemas.openxmlformats.org/officeDocument/2006/relationships/slideLayout" Target="../slideLayouts/slideLayout879.xml"/><Relationship Id="rId47" Type="http://schemas.openxmlformats.org/officeDocument/2006/relationships/slideLayout" Target="../slideLayouts/slideLayout900.xml"/><Relationship Id="rId68" Type="http://schemas.openxmlformats.org/officeDocument/2006/relationships/slideLayout" Target="../slideLayouts/slideLayout921.xml"/><Relationship Id="rId89" Type="http://schemas.openxmlformats.org/officeDocument/2006/relationships/slideLayout" Target="../slideLayouts/slideLayout942.xml"/><Relationship Id="rId112" Type="http://schemas.openxmlformats.org/officeDocument/2006/relationships/slideLayout" Target="../slideLayouts/slideLayout965.xml"/><Relationship Id="rId133" Type="http://schemas.openxmlformats.org/officeDocument/2006/relationships/slideLayout" Target="../slideLayouts/slideLayout986.xml"/><Relationship Id="rId154" Type="http://schemas.openxmlformats.org/officeDocument/2006/relationships/slideLayout" Target="../slideLayouts/slideLayout1007.xml"/><Relationship Id="rId16" Type="http://schemas.openxmlformats.org/officeDocument/2006/relationships/slideLayout" Target="../slideLayouts/slideLayout869.xml"/><Relationship Id="rId37" Type="http://schemas.openxmlformats.org/officeDocument/2006/relationships/slideLayout" Target="../slideLayouts/slideLayout890.xml"/><Relationship Id="rId58" Type="http://schemas.openxmlformats.org/officeDocument/2006/relationships/slideLayout" Target="../slideLayouts/slideLayout911.xml"/><Relationship Id="rId79" Type="http://schemas.openxmlformats.org/officeDocument/2006/relationships/slideLayout" Target="../slideLayouts/slideLayout932.xml"/><Relationship Id="rId102" Type="http://schemas.openxmlformats.org/officeDocument/2006/relationships/slideLayout" Target="../slideLayouts/slideLayout955.xml"/><Relationship Id="rId123" Type="http://schemas.openxmlformats.org/officeDocument/2006/relationships/slideLayout" Target="../slideLayouts/slideLayout976.xml"/><Relationship Id="rId144" Type="http://schemas.openxmlformats.org/officeDocument/2006/relationships/slideLayout" Target="../slideLayouts/slideLayout997.xml"/><Relationship Id="rId90" Type="http://schemas.openxmlformats.org/officeDocument/2006/relationships/slideLayout" Target="../slideLayouts/slideLayout943.xml"/><Relationship Id="rId165" Type="http://schemas.openxmlformats.org/officeDocument/2006/relationships/slideLayout" Target="../slideLayouts/slideLayout1018.xml"/><Relationship Id="rId27" Type="http://schemas.openxmlformats.org/officeDocument/2006/relationships/slideLayout" Target="../slideLayouts/slideLayout880.xml"/><Relationship Id="rId48" Type="http://schemas.openxmlformats.org/officeDocument/2006/relationships/slideLayout" Target="../slideLayouts/slideLayout901.xml"/><Relationship Id="rId69" Type="http://schemas.openxmlformats.org/officeDocument/2006/relationships/slideLayout" Target="../slideLayouts/slideLayout922.xml"/><Relationship Id="rId113" Type="http://schemas.openxmlformats.org/officeDocument/2006/relationships/slideLayout" Target="../slideLayouts/slideLayout966.xml"/><Relationship Id="rId134" Type="http://schemas.openxmlformats.org/officeDocument/2006/relationships/slideLayout" Target="../slideLayouts/slideLayout987.xml"/><Relationship Id="rId80" Type="http://schemas.openxmlformats.org/officeDocument/2006/relationships/slideLayout" Target="../slideLayouts/slideLayout933.xml"/><Relationship Id="rId155" Type="http://schemas.openxmlformats.org/officeDocument/2006/relationships/slideLayout" Target="../slideLayouts/slideLayout1008.xml"/></Relationships>
</file>

<file path=ppt/slideMasters/_rels/slideMaster8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37.xml"/><Relationship Id="rId21" Type="http://schemas.openxmlformats.org/officeDocument/2006/relationships/slideLayout" Target="../slideLayouts/slideLayout1041.xml"/><Relationship Id="rId42" Type="http://schemas.openxmlformats.org/officeDocument/2006/relationships/slideLayout" Target="../slideLayouts/slideLayout1062.xml"/><Relationship Id="rId63" Type="http://schemas.openxmlformats.org/officeDocument/2006/relationships/slideLayout" Target="../slideLayouts/slideLayout1083.xml"/><Relationship Id="rId84" Type="http://schemas.openxmlformats.org/officeDocument/2006/relationships/slideLayout" Target="../slideLayouts/slideLayout1104.xml"/><Relationship Id="rId138" Type="http://schemas.openxmlformats.org/officeDocument/2006/relationships/slideLayout" Target="../slideLayouts/slideLayout1158.xml"/><Relationship Id="rId159" Type="http://schemas.openxmlformats.org/officeDocument/2006/relationships/slideLayout" Target="../slideLayouts/slideLayout1179.xml"/><Relationship Id="rId107" Type="http://schemas.openxmlformats.org/officeDocument/2006/relationships/slideLayout" Target="../slideLayouts/slideLayout1127.xml"/><Relationship Id="rId11" Type="http://schemas.openxmlformats.org/officeDocument/2006/relationships/slideLayout" Target="../slideLayouts/slideLayout1031.xml"/><Relationship Id="rId32" Type="http://schemas.openxmlformats.org/officeDocument/2006/relationships/slideLayout" Target="../slideLayouts/slideLayout1052.xml"/><Relationship Id="rId53" Type="http://schemas.openxmlformats.org/officeDocument/2006/relationships/slideLayout" Target="../slideLayouts/slideLayout1073.xml"/><Relationship Id="rId74" Type="http://schemas.openxmlformats.org/officeDocument/2006/relationships/slideLayout" Target="../slideLayouts/slideLayout1094.xml"/><Relationship Id="rId128" Type="http://schemas.openxmlformats.org/officeDocument/2006/relationships/slideLayout" Target="../slideLayouts/slideLayout1148.xml"/><Relationship Id="rId149" Type="http://schemas.openxmlformats.org/officeDocument/2006/relationships/slideLayout" Target="../slideLayouts/slideLayout1169.xml"/><Relationship Id="rId5" Type="http://schemas.openxmlformats.org/officeDocument/2006/relationships/slideLayout" Target="../slideLayouts/slideLayout1025.xml"/><Relationship Id="rId95" Type="http://schemas.openxmlformats.org/officeDocument/2006/relationships/slideLayout" Target="../slideLayouts/slideLayout1115.xml"/><Relationship Id="rId160" Type="http://schemas.openxmlformats.org/officeDocument/2006/relationships/slideLayout" Target="../slideLayouts/slideLayout1180.xml"/><Relationship Id="rId22" Type="http://schemas.openxmlformats.org/officeDocument/2006/relationships/slideLayout" Target="../slideLayouts/slideLayout1042.xml"/><Relationship Id="rId43" Type="http://schemas.openxmlformats.org/officeDocument/2006/relationships/slideLayout" Target="../slideLayouts/slideLayout1063.xml"/><Relationship Id="rId64" Type="http://schemas.openxmlformats.org/officeDocument/2006/relationships/slideLayout" Target="../slideLayouts/slideLayout1084.xml"/><Relationship Id="rId118" Type="http://schemas.openxmlformats.org/officeDocument/2006/relationships/slideLayout" Target="../slideLayouts/slideLayout1138.xml"/><Relationship Id="rId139" Type="http://schemas.openxmlformats.org/officeDocument/2006/relationships/slideLayout" Target="../slideLayouts/slideLayout1159.xml"/><Relationship Id="rId85" Type="http://schemas.openxmlformats.org/officeDocument/2006/relationships/slideLayout" Target="../slideLayouts/slideLayout1105.xml"/><Relationship Id="rId150" Type="http://schemas.openxmlformats.org/officeDocument/2006/relationships/slideLayout" Target="../slideLayouts/slideLayout1170.xml"/><Relationship Id="rId12" Type="http://schemas.openxmlformats.org/officeDocument/2006/relationships/slideLayout" Target="../slideLayouts/slideLayout1032.xml"/><Relationship Id="rId17" Type="http://schemas.openxmlformats.org/officeDocument/2006/relationships/slideLayout" Target="../slideLayouts/slideLayout1037.xml"/><Relationship Id="rId33" Type="http://schemas.openxmlformats.org/officeDocument/2006/relationships/slideLayout" Target="../slideLayouts/slideLayout1053.xml"/><Relationship Id="rId38" Type="http://schemas.openxmlformats.org/officeDocument/2006/relationships/slideLayout" Target="../slideLayouts/slideLayout1058.xml"/><Relationship Id="rId59" Type="http://schemas.openxmlformats.org/officeDocument/2006/relationships/slideLayout" Target="../slideLayouts/slideLayout1079.xml"/><Relationship Id="rId103" Type="http://schemas.openxmlformats.org/officeDocument/2006/relationships/slideLayout" Target="../slideLayouts/slideLayout1123.xml"/><Relationship Id="rId108" Type="http://schemas.openxmlformats.org/officeDocument/2006/relationships/slideLayout" Target="../slideLayouts/slideLayout1128.xml"/><Relationship Id="rId124" Type="http://schemas.openxmlformats.org/officeDocument/2006/relationships/slideLayout" Target="../slideLayouts/slideLayout1144.xml"/><Relationship Id="rId129" Type="http://schemas.openxmlformats.org/officeDocument/2006/relationships/slideLayout" Target="../slideLayouts/slideLayout1149.xml"/><Relationship Id="rId54" Type="http://schemas.openxmlformats.org/officeDocument/2006/relationships/slideLayout" Target="../slideLayouts/slideLayout1074.xml"/><Relationship Id="rId70" Type="http://schemas.openxmlformats.org/officeDocument/2006/relationships/slideLayout" Target="../slideLayouts/slideLayout1090.xml"/><Relationship Id="rId75" Type="http://schemas.openxmlformats.org/officeDocument/2006/relationships/slideLayout" Target="../slideLayouts/slideLayout1095.xml"/><Relationship Id="rId91" Type="http://schemas.openxmlformats.org/officeDocument/2006/relationships/slideLayout" Target="../slideLayouts/slideLayout1111.xml"/><Relationship Id="rId96" Type="http://schemas.openxmlformats.org/officeDocument/2006/relationships/slideLayout" Target="../slideLayouts/slideLayout1116.xml"/><Relationship Id="rId140" Type="http://schemas.openxmlformats.org/officeDocument/2006/relationships/slideLayout" Target="../slideLayouts/slideLayout1160.xml"/><Relationship Id="rId145" Type="http://schemas.openxmlformats.org/officeDocument/2006/relationships/slideLayout" Target="../slideLayouts/slideLayout1165.xml"/><Relationship Id="rId161" Type="http://schemas.openxmlformats.org/officeDocument/2006/relationships/slideLayout" Target="../slideLayouts/slideLayout1181.xml"/><Relationship Id="rId166" Type="http://schemas.openxmlformats.org/officeDocument/2006/relationships/slideLayout" Target="../slideLayouts/slideLayout1186.xml"/><Relationship Id="rId1" Type="http://schemas.openxmlformats.org/officeDocument/2006/relationships/slideLayout" Target="../slideLayouts/slideLayout1021.xml"/><Relationship Id="rId6" Type="http://schemas.openxmlformats.org/officeDocument/2006/relationships/slideLayout" Target="../slideLayouts/slideLayout1026.xml"/><Relationship Id="rId23" Type="http://schemas.openxmlformats.org/officeDocument/2006/relationships/slideLayout" Target="../slideLayouts/slideLayout1043.xml"/><Relationship Id="rId28" Type="http://schemas.openxmlformats.org/officeDocument/2006/relationships/slideLayout" Target="../slideLayouts/slideLayout1048.xml"/><Relationship Id="rId49" Type="http://schemas.openxmlformats.org/officeDocument/2006/relationships/slideLayout" Target="../slideLayouts/slideLayout1069.xml"/><Relationship Id="rId114" Type="http://schemas.openxmlformats.org/officeDocument/2006/relationships/slideLayout" Target="../slideLayouts/slideLayout1134.xml"/><Relationship Id="rId119" Type="http://schemas.openxmlformats.org/officeDocument/2006/relationships/slideLayout" Target="../slideLayouts/slideLayout1139.xml"/><Relationship Id="rId44" Type="http://schemas.openxmlformats.org/officeDocument/2006/relationships/slideLayout" Target="../slideLayouts/slideLayout1064.xml"/><Relationship Id="rId60" Type="http://schemas.openxmlformats.org/officeDocument/2006/relationships/slideLayout" Target="../slideLayouts/slideLayout1080.xml"/><Relationship Id="rId65" Type="http://schemas.openxmlformats.org/officeDocument/2006/relationships/slideLayout" Target="../slideLayouts/slideLayout1085.xml"/><Relationship Id="rId81" Type="http://schemas.openxmlformats.org/officeDocument/2006/relationships/slideLayout" Target="../slideLayouts/slideLayout1101.xml"/><Relationship Id="rId86" Type="http://schemas.openxmlformats.org/officeDocument/2006/relationships/slideLayout" Target="../slideLayouts/slideLayout1106.xml"/><Relationship Id="rId130" Type="http://schemas.openxmlformats.org/officeDocument/2006/relationships/slideLayout" Target="../slideLayouts/slideLayout1150.xml"/><Relationship Id="rId135" Type="http://schemas.openxmlformats.org/officeDocument/2006/relationships/slideLayout" Target="../slideLayouts/slideLayout1155.xml"/><Relationship Id="rId151" Type="http://schemas.openxmlformats.org/officeDocument/2006/relationships/slideLayout" Target="../slideLayouts/slideLayout1171.xml"/><Relationship Id="rId156" Type="http://schemas.openxmlformats.org/officeDocument/2006/relationships/slideLayout" Target="../slideLayouts/slideLayout1176.xml"/><Relationship Id="rId13" Type="http://schemas.openxmlformats.org/officeDocument/2006/relationships/slideLayout" Target="../slideLayouts/slideLayout1033.xml"/><Relationship Id="rId18" Type="http://schemas.openxmlformats.org/officeDocument/2006/relationships/slideLayout" Target="../slideLayouts/slideLayout1038.xml"/><Relationship Id="rId39" Type="http://schemas.openxmlformats.org/officeDocument/2006/relationships/slideLayout" Target="../slideLayouts/slideLayout1059.xml"/><Relationship Id="rId109" Type="http://schemas.openxmlformats.org/officeDocument/2006/relationships/slideLayout" Target="../slideLayouts/slideLayout1129.xml"/><Relationship Id="rId34" Type="http://schemas.openxmlformats.org/officeDocument/2006/relationships/slideLayout" Target="../slideLayouts/slideLayout1054.xml"/><Relationship Id="rId50" Type="http://schemas.openxmlformats.org/officeDocument/2006/relationships/slideLayout" Target="../slideLayouts/slideLayout1070.xml"/><Relationship Id="rId55" Type="http://schemas.openxmlformats.org/officeDocument/2006/relationships/slideLayout" Target="../slideLayouts/slideLayout1075.xml"/><Relationship Id="rId76" Type="http://schemas.openxmlformats.org/officeDocument/2006/relationships/slideLayout" Target="../slideLayouts/slideLayout1096.xml"/><Relationship Id="rId97" Type="http://schemas.openxmlformats.org/officeDocument/2006/relationships/slideLayout" Target="../slideLayouts/slideLayout1117.xml"/><Relationship Id="rId104" Type="http://schemas.openxmlformats.org/officeDocument/2006/relationships/slideLayout" Target="../slideLayouts/slideLayout1124.xml"/><Relationship Id="rId120" Type="http://schemas.openxmlformats.org/officeDocument/2006/relationships/slideLayout" Target="../slideLayouts/slideLayout1140.xml"/><Relationship Id="rId125" Type="http://schemas.openxmlformats.org/officeDocument/2006/relationships/slideLayout" Target="../slideLayouts/slideLayout1145.xml"/><Relationship Id="rId141" Type="http://schemas.openxmlformats.org/officeDocument/2006/relationships/slideLayout" Target="../slideLayouts/slideLayout1161.xml"/><Relationship Id="rId146" Type="http://schemas.openxmlformats.org/officeDocument/2006/relationships/slideLayout" Target="../slideLayouts/slideLayout1166.xml"/><Relationship Id="rId167" Type="http://schemas.openxmlformats.org/officeDocument/2006/relationships/slideLayout" Target="../slideLayouts/slideLayout1187.xml"/><Relationship Id="rId7" Type="http://schemas.openxmlformats.org/officeDocument/2006/relationships/slideLayout" Target="../slideLayouts/slideLayout1027.xml"/><Relationship Id="rId71" Type="http://schemas.openxmlformats.org/officeDocument/2006/relationships/slideLayout" Target="../slideLayouts/slideLayout1091.xml"/><Relationship Id="rId92" Type="http://schemas.openxmlformats.org/officeDocument/2006/relationships/slideLayout" Target="../slideLayouts/slideLayout1112.xml"/><Relationship Id="rId162" Type="http://schemas.openxmlformats.org/officeDocument/2006/relationships/slideLayout" Target="../slideLayouts/slideLayout1182.xml"/><Relationship Id="rId2" Type="http://schemas.openxmlformats.org/officeDocument/2006/relationships/slideLayout" Target="../slideLayouts/slideLayout1022.xml"/><Relationship Id="rId29" Type="http://schemas.openxmlformats.org/officeDocument/2006/relationships/slideLayout" Target="../slideLayouts/slideLayout1049.xml"/><Relationship Id="rId24" Type="http://schemas.openxmlformats.org/officeDocument/2006/relationships/slideLayout" Target="../slideLayouts/slideLayout1044.xml"/><Relationship Id="rId40" Type="http://schemas.openxmlformats.org/officeDocument/2006/relationships/slideLayout" Target="../slideLayouts/slideLayout1060.xml"/><Relationship Id="rId45" Type="http://schemas.openxmlformats.org/officeDocument/2006/relationships/slideLayout" Target="../slideLayouts/slideLayout1065.xml"/><Relationship Id="rId66" Type="http://schemas.openxmlformats.org/officeDocument/2006/relationships/slideLayout" Target="../slideLayouts/slideLayout1086.xml"/><Relationship Id="rId87" Type="http://schemas.openxmlformats.org/officeDocument/2006/relationships/slideLayout" Target="../slideLayouts/slideLayout1107.xml"/><Relationship Id="rId110" Type="http://schemas.openxmlformats.org/officeDocument/2006/relationships/slideLayout" Target="../slideLayouts/slideLayout1130.xml"/><Relationship Id="rId115" Type="http://schemas.openxmlformats.org/officeDocument/2006/relationships/slideLayout" Target="../slideLayouts/slideLayout1135.xml"/><Relationship Id="rId131" Type="http://schemas.openxmlformats.org/officeDocument/2006/relationships/slideLayout" Target="../slideLayouts/slideLayout1151.xml"/><Relationship Id="rId136" Type="http://schemas.openxmlformats.org/officeDocument/2006/relationships/slideLayout" Target="../slideLayouts/slideLayout1156.xml"/><Relationship Id="rId157" Type="http://schemas.openxmlformats.org/officeDocument/2006/relationships/slideLayout" Target="../slideLayouts/slideLayout1177.xml"/><Relationship Id="rId61" Type="http://schemas.openxmlformats.org/officeDocument/2006/relationships/slideLayout" Target="../slideLayouts/slideLayout1081.xml"/><Relationship Id="rId82" Type="http://schemas.openxmlformats.org/officeDocument/2006/relationships/slideLayout" Target="../slideLayouts/slideLayout1102.xml"/><Relationship Id="rId152" Type="http://schemas.openxmlformats.org/officeDocument/2006/relationships/slideLayout" Target="../slideLayouts/slideLayout1172.xml"/><Relationship Id="rId19" Type="http://schemas.openxmlformats.org/officeDocument/2006/relationships/slideLayout" Target="../slideLayouts/slideLayout1039.xml"/><Relationship Id="rId14" Type="http://schemas.openxmlformats.org/officeDocument/2006/relationships/slideLayout" Target="../slideLayouts/slideLayout1034.xml"/><Relationship Id="rId30" Type="http://schemas.openxmlformats.org/officeDocument/2006/relationships/slideLayout" Target="../slideLayouts/slideLayout1050.xml"/><Relationship Id="rId35" Type="http://schemas.openxmlformats.org/officeDocument/2006/relationships/slideLayout" Target="../slideLayouts/slideLayout1055.xml"/><Relationship Id="rId56" Type="http://schemas.openxmlformats.org/officeDocument/2006/relationships/slideLayout" Target="../slideLayouts/slideLayout1076.xml"/><Relationship Id="rId77" Type="http://schemas.openxmlformats.org/officeDocument/2006/relationships/slideLayout" Target="../slideLayouts/slideLayout1097.xml"/><Relationship Id="rId100" Type="http://schemas.openxmlformats.org/officeDocument/2006/relationships/slideLayout" Target="../slideLayouts/slideLayout1120.xml"/><Relationship Id="rId105" Type="http://schemas.openxmlformats.org/officeDocument/2006/relationships/slideLayout" Target="../slideLayouts/slideLayout1125.xml"/><Relationship Id="rId126" Type="http://schemas.openxmlformats.org/officeDocument/2006/relationships/slideLayout" Target="../slideLayouts/slideLayout1146.xml"/><Relationship Id="rId147" Type="http://schemas.openxmlformats.org/officeDocument/2006/relationships/slideLayout" Target="../slideLayouts/slideLayout1167.xml"/><Relationship Id="rId168" Type="http://schemas.openxmlformats.org/officeDocument/2006/relationships/theme" Target="../theme/theme8.xml"/><Relationship Id="rId8" Type="http://schemas.openxmlformats.org/officeDocument/2006/relationships/slideLayout" Target="../slideLayouts/slideLayout1028.xml"/><Relationship Id="rId51" Type="http://schemas.openxmlformats.org/officeDocument/2006/relationships/slideLayout" Target="../slideLayouts/slideLayout1071.xml"/><Relationship Id="rId72" Type="http://schemas.openxmlformats.org/officeDocument/2006/relationships/slideLayout" Target="../slideLayouts/slideLayout1092.xml"/><Relationship Id="rId93" Type="http://schemas.openxmlformats.org/officeDocument/2006/relationships/slideLayout" Target="../slideLayouts/slideLayout1113.xml"/><Relationship Id="rId98" Type="http://schemas.openxmlformats.org/officeDocument/2006/relationships/slideLayout" Target="../slideLayouts/slideLayout1118.xml"/><Relationship Id="rId121" Type="http://schemas.openxmlformats.org/officeDocument/2006/relationships/slideLayout" Target="../slideLayouts/slideLayout1141.xml"/><Relationship Id="rId142" Type="http://schemas.openxmlformats.org/officeDocument/2006/relationships/slideLayout" Target="../slideLayouts/slideLayout1162.xml"/><Relationship Id="rId163" Type="http://schemas.openxmlformats.org/officeDocument/2006/relationships/slideLayout" Target="../slideLayouts/slideLayout1183.xml"/><Relationship Id="rId3" Type="http://schemas.openxmlformats.org/officeDocument/2006/relationships/slideLayout" Target="../slideLayouts/slideLayout1023.xml"/><Relationship Id="rId25" Type="http://schemas.openxmlformats.org/officeDocument/2006/relationships/slideLayout" Target="../slideLayouts/slideLayout1045.xml"/><Relationship Id="rId46" Type="http://schemas.openxmlformats.org/officeDocument/2006/relationships/slideLayout" Target="../slideLayouts/slideLayout1066.xml"/><Relationship Id="rId67" Type="http://schemas.openxmlformats.org/officeDocument/2006/relationships/slideLayout" Target="../slideLayouts/slideLayout1087.xml"/><Relationship Id="rId116" Type="http://schemas.openxmlformats.org/officeDocument/2006/relationships/slideLayout" Target="../slideLayouts/slideLayout1136.xml"/><Relationship Id="rId137" Type="http://schemas.openxmlformats.org/officeDocument/2006/relationships/slideLayout" Target="../slideLayouts/slideLayout1157.xml"/><Relationship Id="rId158" Type="http://schemas.openxmlformats.org/officeDocument/2006/relationships/slideLayout" Target="../slideLayouts/slideLayout1178.xml"/><Relationship Id="rId20" Type="http://schemas.openxmlformats.org/officeDocument/2006/relationships/slideLayout" Target="../slideLayouts/slideLayout1040.xml"/><Relationship Id="rId41" Type="http://schemas.openxmlformats.org/officeDocument/2006/relationships/slideLayout" Target="../slideLayouts/slideLayout1061.xml"/><Relationship Id="rId62" Type="http://schemas.openxmlformats.org/officeDocument/2006/relationships/slideLayout" Target="../slideLayouts/slideLayout1082.xml"/><Relationship Id="rId83" Type="http://schemas.openxmlformats.org/officeDocument/2006/relationships/slideLayout" Target="../slideLayouts/slideLayout1103.xml"/><Relationship Id="rId88" Type="http://schemas.openxmlformats.org/officeDocument/2006/relationships/slideLayout" Target="../slideLayouts/slideLayout1108.xml"/><Relationship Id="rId111" Type="http://schemas.openxmlformats.org/officeDocument/2006/relationships/slideLayout" Target="../slideLayouts/slideLayout1131.xml"/><Relationship Id="rId132" Type="http://schemas.openxmlformats.org/officeDocument/2006/relationships/slideLayout" Target="../slideLayouts/slideLayout1152.xml"/><Relationship Id="rId153" Type="http://schemas.openxmlformats.org/officeDocument/2006/relationships/slideLayout" Target="../slideLayouts/slideLayout1173.xml"/><Relationship Id="rId15" Type="http://schemas.openxmlformats.org/officeDocument/2006/relationships/slideLayout" Target="../slideLayouts/slideLayout1035.xml"/><Relationship Id="rId36" Type="http://schemas.openxmlformats.org/officeDocument/2006/relationships/slideLayout" Target="../slideLayouts/slideLayout1056.xml"/><Relationship Id="rId57" Type="http://schemas.openxmlformats.org/officeDocument/2006/relationships/slideLayout" Target="../slideLayouts/slideLayout1077.xml"/><Relationship Id="rId106" Type="http://schemas.openxmlformats.org/officeDocument/2006/relationships/slideLayout" Target="../slideLayouts/slideLayout1126.xml"/><Relationship Id="rId127" Type="http://schemas.openxmlformats.org/officeDocument/2006/relationships/slideLayout" Target="../slideLayouts/slideLayout1147.xml"/><Relationship Id="rId10" Type="http://schemas.openxmlformats.org/officeDocument/2006/relationships/slideLayout" Target="../slideLayouts/slideLayout1030.xml"/><Relationship Id="rId31" Type="http://schemas.openxmlformats.org/officeDocument/2006/relationships/slideLayout" Target="../slideLayouts/slideLayout1051.xml"/><Relationship Id="rId52" Type="http://schemas.openxmlformats.org/officeDocument/2006/relationships/slideLayout" Target="../slideLayouts/slideLayout1072.xml"/><Relationship Id="rId73" Type="http://schemas.openxmlformats.org/officeDocument/2006/relationships/slideLayout" Target="../slideLayouts/slideLayout1093.xml"/><Relationship Id="rId78" Type="http://schemas.openxmlformats.org/officeDocument/2006/relationships/slideLayout" Target="../slideLayouts/slideLayout1098.xml"/><Relationship Id="rId94" Type="http://schemas.openxmlformats.org/officeDocument/2006/relationships/slideLayout" Target="../slideLayouts/slideLayout1114.xml"/><Relationship Id="rId99" Type="http://schemas.openxmlformats.org/officeDocument/2006/relationships/slideLayout" Target="../slideLayouts/slideLayout1119.xml"/><Relationship Id="rId101" Type="http://schemas.openxmlformats.org/officeDocument/2006/relationships/slideLayout" Target="../slideLayouts/slideLayout1121.xml"/><Relationship Id="rId122" Type="http://schemas.openxmlformats.org/officeDocument/2006/relationships/slideLayout" Target="../slideLayouts/slideLayout1142.xml"/><Relationship Id="rId143" Type="http://schemas.openxmlformats.org/officeDocument/2006/relationships/slideLayout" Target="../slideLayouts/slideLayout1163.xml"/><Relationship Id="rId148" Type="http://schemas.openxmlformats.org/officeDocument/2006/relationships/slideLayout" Target="../slideLayouts/slideLayout1168.xml"/><Relationship Id="rId164" Type="http://schemas.openxmlformats.org/officeDocument/2006/relationships/slideLayout" Target="../slideLayouts/slideLayout1184.xml"/><Relationship Id="rId4" Type="http://schemas.openxmlformats.org/officeDocument/2006/relationships/slideLayout" Target="../slideLayouts/slideLayout1024.xml"/><Relationship Id="rId9" Type="http://schemas.openxmlformats.org/officeDocument/2006/relationships/slideLayout" Target="../slideLayouts/slideLayout1029.xml"/><Relationship Id="rId26" Type="http://schemas.openxmlformats.org/officeDocument/2006/relationships/slideLayout" Target="../slideLayouts/slideLayout1046.xml"/><Relationship Id="rId47" Type="http://schemas.openxmlformats.org/officeDocument/2006/relationships/slideLayout" Target="../slideLayouts/slideLayout1067.xml"/><Relationship Id="rId68" Type="http://schemas.openxmlformats.org/officeDocument/2006/relationships/slideLayout" Target="../slideLayouts/slideLayout1088.xml"/><Relationship Id="rId89" Type="http://schemas.openxmlformats.org/officeDocument/2006/relationships/slideLayout" Target="../slideLayouts/slideLayout1109.xml"/><Relationship Id="rId112" Type="http://schemas.openxmlformats.org/officeDocument/2006/relationships/slideLayout" Target="../slideLayouts/slideLayout1132.xml"/><Relationship Id="rId133" Type="http://schemas.openxmlformats.org/officeDocument/2006/relationships/slideLayout" Target="../slideLayouts/slideLayout1153.xml"/><Relationship Id="rId154" Type="http://schemas.openxmlformats.org/officeDocument/2006/relationships/slideLayout" Target="../slideLayouts/slideLayout1174.xml"/><Relationship Id="rId16" Type="http://schemas.openxmlformats.org/officeDocument/2006/relationships/slideLayout" Target="../slideLayouts/slideLayout1036.xml"/><Relationship Id="rId37" Type="http://schemas.openxmlformats.org/officeDocument/2006/relationships/slideLayout" Target="../slideLayouts/slideLayout1057.xml"/><Relationship Id="rId58" Type="http://schemas.openxmlformats.org/officeDocument/2006/relationships/slideLayout" Target="../slideLayouts/slideLayout1078.xml"/><Relationship Id="rId79" Type="http://schemas.openxmlformats.org/officeDocument/2006/relationships/slideLayout" Target="../slideLayouts/slideLayout1099.xml"/><Relationship Id="rId102" Type="http://schemas.openxmlformats.org/officeDocument/2006/relationships/slideLayout" Target="../slideLayouts/slideLayout1122.xml"/><Relationship Id="rId123" Type="http://schemas.openxmlformats.org/officeDocument/2006/relationships/slideLayout" Target="../slideLayouts/slideLayout1143.xml"/><Relationship Id="rId144" Type="http://schemas.openxmlformats.org/officeDocument/2006/relationships/slideLayout" Target="../slideLayouts/slideLayout1164.xml"/><Relationship Id="rId90" Type="http://schemas.openxmlformats.org/officeDocument/2006/relationships/slideLayout" Target="../slideLayouts/slideLayout1110.xml"/><Relationship Id="rId165" Type="http://schemas.openxmlformats.org/officeDocument/2006/relationships/slideLayout" Target="../slideLayouts/slideLayout1185.xml"/><Relationship Id="rId27" Type="http://schemas.openxmlformats.org/officeDocument/2006/relationships/slideLayout" Target="../slideLayouts/slideLayout1047.xml"/><Relationship Id="rId48" Type="http://schemas.openxmlformats.org/officeDocument/2006/relationships/slideLayout" Target="../slideLayouts/slideLayout1068.xml"/><Relationship Id="rId69" Type="http://schemas.openxmlformats.org/officeDocument/2006/relationships/slideLayout" Target="../slideLayouts/slideLayout1089.xml"/><Relationship Id="rId113" Type="http://schemas.openxmlformats.org/officeDocument/2006/relationships/slideLayout" Target="../slideLayouts/slideLayout1133.xml"/><Relationship Id="rId134" Type="http://schemas.openxmlformats.org/officeDocument/2006/relationships/slideLayout" Target="../slideLayouts/slideLayout1154.xml"/><Relationship Id="rId80" Type="http://schemas.openxmlformats.org/officeDocument/2006/relationships/slideLayout" Target="../slideLayouts/slideLayout1100.xml"/><Relationship Id="rId155" Type="http://schemas.openxmlformats.org/officeDocument/2006/relationships/slideLayout" Target="../slideLayouts/slideLayout1175.xml"/></Relationships>
</file>

<file path=ppt/slideMasters/_rels/slideMaster9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304.xml"/><Relationship Id="rId21" Type="http://schemas.openxmlformats.org/officeDocument/2006/relationships/slideLayout" Target="../slideLayouts/slideLayout1208.xml"/><Relationship Id="rId42" Type="http://schemas.openxmlformats.org/officeDocument/2006/relationships/slideLayout" Target="../slideLayouts/slideLayout1229.xml"/><Relationship Id="rId63" Type="http://schemas.openxmlformats.org/officeDocument/2006/relationships/slideLayout" Target="../slideLayouts/slideLayout1250.xml"/><Relationship Id="rId84" Type="http://schemas.openxmlformats.org/officeDocument/2006/relationships/slideLayout" Target="../slideLayouts/slideLayout1271.xml"/><Relationship Id="rId138" Type="http://schemas.openxmlformats.org/officeDocument/2006/relationships/slideLayout" Target="../slideLayouts/slideLayout1325.xml"/><Relationship Id="rId159" Type="http://schemas.openxmlformats.org/officeDocument/2006/relationships/slideLayout" Target="../slideLayouts/slideLayout1346.xml"/><Relationship Id="rId107" Type="http://schemas.openxmlformats.org/officeDocument/2006/relationships/slideLayout" Target="../slideLayouts/slideLayout1294.xml"/><Relationship Id="rId11" Type="http://schemas.openxmlformats.org/officeDocument/2006/relationships/slideLayout" Target="../slideLayouts/slideLayout1198.xml"/><Relationship Id="rId32" Type="http://schemas.openxmlformats.org/officeDocument/2006/relationships/slideLayout" Target="../slideLayouts/slideLayout1219.xml"/><Relationship Id="rId53" Type="http://schemas.openxmlformats.org/officeDocument/2006/relationships/slideLayout" Target="../slideLayouts/slideLayout1240.xml"/><Relationship Id="rId74" Type="http://schemas.openxmlformats.org/officeDocument/2006/relationships/slideLayout" Target="../slideLayouts/slideLayout1261.xml"/><Relationship Id="rId128" Type="http://schemas.openxmlformats.org/officeDocument/2006/relationships/slideLayout" Target="../slideLayouts/slideLayout1315.xml"/><Relationship Id="rId149" Type="http://schemas.openxmlformats.org/officeDocument/2006/relationships/slideLayout" Target="../slideLayouts/slideLayout1336.xml"/><Relationship Id="rId5" Type="http://schemas.openxmlformats.org/officeDocument/2006/relationships/slideLayout" Target="../slideLayouts/slideLayout1192.xml"/><Relationship Id="rId95" Type="http://schemas.openxmlformats.org/officeDocument/2006/relationships/slideLayout" Target="../slideLayouts/slideLayout1282.xml"/><Relationship Id="rId160" Type="http://schemas.openxmlformats.org/officeDocument/2006/relationships/slideLayout" Target="../slideLayouts/slideLayout1347.xml"/><Relationship Id="rId22" Type="http://schemas.openxmlformats.org/officeDocument/2006/relationships/slideLayout" Target="../slideLayouts/slideLayout1209.xml"/><Relationship Id="rId43" Type="http://schemas.openxmlformats.org/officeDocument/2006/relationships/slideLayout" Target="../slideLayouts/slideLayout1230.xml"/><Relationship Id="rId64" Type="http://schemas.openxmlformats.org/officeDocument/2006/relationships/slideLayout" Target="../slideLayouts/slideLayout1251.xml"/><Relationship Id="rId118" Type="http://schemas.openxmlformats.org/officeDocument/2006/relationships/slideLayout" Target="../slideLayouts/slideLayout1305.xml"/><Relationship Id="rId139" Type="http://schemas.openxmlformats.org/officeDocument/2006/relationships/slideLayout" Target="../slideLayouts/slideLayout1326.xml"/><Relationship Id="rId85" Type="http://schemas.openxmlformats.org/officeDocument/2006/relationships/slideLayout" Target="../slideLayouts/slideLayout1272.xml"/><Relationship Id="rId150" Type="http://schemas.openxmlformats.org/officeDocument/2006/relationships/slideLayout" Target="../slideLayouts/slideLayout1337.xml"/><Relationship Id="rId12" Type="http://schemas.openxmlformats.org/officeDocument/2006/relationships/slideLayout" Target="../slideLayouts/slideLayout1199.xml"/><Relationship Id="rId17" Type="http://schemas.openxmlformats.org/officeDocument/2006/relationships/slideLayout" Target="../slideLayouts/slideLayout1204.xml"/><Relationship Id="rId33" Type="http://schemas.openxmlformats.org/officeDocument/2006/relationships/slideLayout" Target="../slideLayouts/slideLayout1220.xml"/><Relationship Id="rId38" Type="http://schemas.openxmlformats.org/officeDocument/2006/relationships/slideLayout" Target="../slideLayouts/slideLayout1225.xml"/><Relationship Id="rId59" Type="http://schemas.openxmlformats.org/officeDocument/2006/relationships/slideLayout" Target="../slideLayouts/slideLayout1246.xml"/><Relationship Id="rId103" Type="http://schemas.openxmlformats.org/officeDocument/2006/relationships/slideLayout" Target="../slideLayouts/slideLayout1290.xml"/><Relationship Id="rId108" Type="http://schemas.openxmlformats.org/officeDocument/2006/relationships/slideLayout" Target="../slideLayouts/slideLayout1295.xml"/><Relationship Id="rId124" Type="http://schemas.openxmlformats.org/officeDocument/2006/relationships/slideLayout" Target="../slideLayouts/slideLayout1311.xml"/><Relationship Id="rId129" Type="http://schemas.openxmlformats.org/officeDocument/2006/relationships/slideLayout" Target="../slideLayouts/slideLayout1316.xml"/><Relationship Id="rId54" Type="http://schemas.openxmlformats.org/officeDocument/2006/relationships/slideLayout" Target="../slideLayouts/slideLayout1241.xml"/><Relationship Id="rId70" Type="http://schemas.openxmlformats.org/officeDocument/2006/relationships/slideLayout" Target="../slideLayouts/slideLayout1257.xml"/><Relationship Id="rId75" Type="http://schemas.openxmlformats.org/officeDocument/2006/relationships/slideLayout" Target="../slideLayouts/slideLayout1262.xml"/><Relationship Id="rId91" Type="http://schemas.openxmlformats.org/officeDocument/2006/relationships/slideLayout" Target="../slideLayouts/slideLayout1278.xml"/><Relationship Id="rId96" Type="http://schemas.openxmlformats.org/officeDocument/2006/relationships/slideLayout" Target="../slideLayouts/slideLayout1283.xml"/><Relationship Id="rId140" Type="http://schemas.openxmlformats.org/officeDocument/2006/relationships/slideLayout" Target="../slideLayouts/slideLayout1327.xml"/><Relationship Id="rId145" Type="http://schemas.openxmlformats.org/officeDocument/2006/relationships/slideLayout" Target="../slideLayouts/slideLayout1332.xml"/><Relationship Id="rId161" Type="http://schemas.openxmlformats.org/officeDocument/2006/relationships/slideLayout" Target="../slideLayouts/slideLayout1348.xml"/><Relationship Id="rId166" Type="http://schemas.openxmlformats.org/officeDocument/2006/relationships/slideLayout" Target="../slideLayouts/slideLayout1353.xml"/><Relationship Id="rId1" Type="http://schemas.openxmlformats.org/officeDocument/2006/relationships/slideLayout" Target="../slideLayouts/slideLayout1188.xml"/><Relationship Id="rId6" Type="http://schemas.openxmlformats.org/officeDocument/2006/relationships/slideLayout" Target="../slideLayouts/slideLayout1193.xml"/><Relationship Id="rId23" Type="http://schemas.openxmlformats.org/officeDocument/2006/relationships/slideLayout" Target="../slideLayouts/slideLayout1210.xml"/><Relationship Id="rId28" Type="http://schemas.openxmlformats.org/officeDocument/2006/relationships/slideLayout" Target="../slideLayouts/slideLayout1215.xml"/><Relationship Id="rId49" Type="http://schemas.openxmlformats.org/officeDocument/2006/relationships/slideLayout" Target="../slideLayouts/slideLayout1236.xml"/><Relationship Id="rId114" Type="http://schemas.openxmlformats.org/officeDocument/2006/relationships/slideLayout" Target="../slideLayouts/slideLayout1301.xml"/><Relationship Id="rId119" Type="http://schemas.openxmlformats.org/officeDocument/2006/relationships/slideLayout" Target="../slideLayouts/slideLayout1306.xml"/><Relationship Id="rId44" Type="http://schemas.openxmlformats.org/officeDocument/2006/relationships/slideLayout" Target="../slideLayouts/slideLayout1231.xml"/><Relationship Id="rId60" Type="http://schemas.openxmlformats.org/officeDocument/2006/relationships/slideLayout" Target="../slideLayouts/slideLayout1247.xml"/><Relationship Id="rId65" Type="http://schemas.openxmlformats.org/officeDocument/2006/relationships/slideLayout" Target="../slideLayouts/slideLayout1252.xml"/><Relationship Id="rId81" Type="http://schemas.openxmlformats.org/officeDocument/2006/relationships/slideLayout" Target="../slideLayouts/slideLayout1268.xml"/><Relationship Id="rId86" Type="http://schemas.openxmlformats.org/officeDocument/2006/relationships/slideLayout" Target="../slideLayouts/slideLayout1273.xml"/><Relationship Id="rId130" Type="http://schemas.openxmlformats.org/officeDocument/2006/relationships/slideLayout" Target="../slideLayouts/slideLayout1317.xml"/><Relationship Id="rId135" Type="http://schemas.openxmlformats.org/officeDocument/2006/relationships/slideLayout" Target="../slideLayouts/slideLayout1322.xml"/><Relationship Id="rId151" Type="http://schemas.openxmlformats.org/officeDocument/2006/relationships/slideLayout" Target="../slideLayouts/slideLayout1338.xml"/><Relationship Id="rId156" Type="http://schemas.openxmlformats.org/officeDocument/2006/relationships/slideLayout" Target="../slideLayouts/slideLayout1343.xml"/><Relationship Id="rId13" Type="http://schemas.openxmlformats.org/officeDocument/2006/relationships/slideLayout" Target="../slideLayouts/slideLayout1200.xml"/><Relationship Id="rId18" Type="http://schemas.openxmlformats.org/officeDocument/2006/relationships/slideLayout" Target="../slideLayouts/slideLayout1205.xml"/><Relationship Id="rId39" Type="http://schemas.openxmlformats.org/officeDocument/2006/relationships/slideLayout" Target="../slideLayouts/slideLayout1226.xml"/><Relationship Id="rId109" Type="http://schemas.openxmlformats.org/officeDocument/2006/relationships/slideLayout" Target="../slideLayouts/slideLayout1296.xml"/><Relationship Id="rId34" Type="http://schemas.openxmlformats.org/officeDocument/2006/relationships/slideLayout" Target="../slideLayouts/slideLayout1221.xml"/><Relationship Id="rId50" Type="http://schemas.openxmlformats.org/officeDocument/2006/relationships/slideLayout" Target="../slideLayouts/slideLayout1237.xml"/><Relationship Id="rId55" Type="http://schemas.openxmlformats.org/officeDocument/2006/relationships/slideLayout" Target="../slideLayouts/slideLayout1242.xml"/><Relationship Id="rId76" Type="http://schemas.openxmlformats.org/officeDocument/2006/relationships/slideLayout" Target="../slideLayouts/slideLayout1263.xml"/><Relationship Id="rId97" Type="http://schemas.openxmlformats.org/officeDocument/2006/relationships/slideLayout" Target="../slideLayouts/slideLayout1284.xml"/><Relationship Id="rId104" Type="http://schemas.openxmlformats.org/officeDocument/2006/relationships/slideLayout" Target="../slideLayouts/slideLayout1291.xml"/><Relationship Id="rId120" Type="http://schemas.openxmlformats.org/officeDocument/2006/relationships/slideLayout" Target="../slideLayouts/slideLayout1307.xml"/><Relationship Id="rId125" Type="http://schemas.openxmlformats.org/officeDocument/2006/relationships/slideLayout" Target="../slideLayouts/slideLayout1312.xml"/><Relationship Id="rId141" Type="http://schemas.openxmlformats.org/officeDocument/2006/relationships/slideLayout" Target="../slideLayouts/slideLayout1328.xml"/><Relationship Id="rId146" Type="http://schemas.openxmlformats.org/officeDocument/2006/relationships/slideLayout" Target="../slideLayouts/slideLayout1333.xml"/><Relationship Id="rId167" Type="http://schemas.openxmlformats.org/officeDocument/2006/relationships/slideLayout" Target="../slideLayouts/slideLayout1354.xml"/><Relationship Id="rId7" Type="http://schemas.openxmlformats.org/officeDocument/2006/relationships/slideLayout" Target="../slideLayouts/slideLayout1194.xml"/><Relationship Id="rId71" Type="http://schemas.openxmlformats.org/officeDocument/2006/relationships/slideLayout" Target="../slideLayouts/slideLayout1258.xml"/><Relationship Id="rId92" Type="http://schemas.openxmlformats.org/officeDocument/2006/relationships/slideLayout" Target="../slideLayouts/slideLayout1279.xml"/><Relationship Id="rId162" Type="http://schemas.openxmlformats.org/officeDocument/2006/relationships/slideLayout" Target="../slideLayouts/slideLayout1349.xml"/><Relationship Id="rId2" Type="http://schemas.openxmlformats.org/officeDocument/2006/relationships/slideLayout" Target="../slideLayouts/slideLayout1189.xml"/><Relationship Id="rId29" Type="http://schemas.openxmlformats.org/officeDocument/2006/relationships/slideLayout" Target="../slideLayouts/slideLayout1216.xml"/><Relationship Id="rId24" Type="http://schemas.openxmlformats.org/officeDocument/2006/relationships/slideLayout" Target="../slideLayouts/slideLayout1211.xml"/><Relationship Id="rId40" Type="http://schemas.openxmlformats.org/officeDocument/2006/relationships/slideLayout" Target="../slideLayouts/slideLayout1227.xml"/><Relationship Id="rId45" Type="http://schemas.openxmlformats.org/officeDocument/2006/relationships/slideLayout" Target="../slideLayouts/slideLayout1232.xml"/><Relationship Id="rId66" Type="http://schemas.openxmlformats.org/officeDocument/2006/relationships/slideLayout" Target="../slideLayouts/slideLayout1253.xml"/><Relationship Id="rId87" Type="http://schemas.openxmlformats.org/officeDocument/2006/relationships/slideLayout" Target="../slideLayouts/slideLayout1274.xml"/><Relationship Id="rId110" Type="http://schemas.openxmlformats.org/officeDocument/2006/relationships/slideLayout" Target="../slideLayouts/slideLayout1297.xml"/><Relationship Id="rId115" Type="http://schemas.openxmlformats.org/officeDocument/2006/relationships/slideLayout" Target="../slideLayouts/slideLayout1302.xml"/><Relationship Id="rId131" Type="http://schemas.openxmlformats.org/officeDocument/2006/relationships/slideLayout" Target="../slideLayouts/slideLayout1318.xml"/><Relationship Id="rId136" Type="http://schemas.openxmlformats.org/officeDocument/2006/relationships/slideLayout" Target="../slideLayouts/slideLayout1323.xml"/><Relationship Id="rId157" Type="http://schemas.openxmlformats.org/officeDocument/2006/relationships/slideLayout" Target="../slideLayouts/slideLayout1344.xml"/><Relationship Id="rId61" Type="http://schemas.openxmlformats.org/officeDocument/2006/relationships/slideLayout" Target="../slideLayouts/slideLayout1248.xml"/><Relationship Id="rId82" Type="http://schemas.openxmlformats.org/officeDocument/2006/relationships/slideLayout" Target="../slideLayouts/slideLayout1269.xml"/><Relationship Id="rId152" Type="http://schemas.openxmlformats.org/officeDocument/2006/relationships/slideLayout" Target="../slideLayouts/slideLayout1339.xml"/><Relationship Id="rId19" Type="http://schemas.openxmlformats.org/officeDocument/2006/relationships/slideLayout" Target="../slideLayouts/slideLayout1206.xml"/><Relationship Id="rId14" Type="http://schemas.openxmlformats.org/officeDocument/2006/relationships/slideLayout" Target="../slideLayouts/slideLayout1201.xml"/><Relationship Id="rId30" Type="http://schemas.openxmlformats.org/officeDocument/2006/relationships/slideLayout" Target="../slideLayouts/slideLayout1217.xml"/><Relationship Id="rId35" Type="http://schemas.openxmlformats.org/officeDocument/2006/relationships/slideLayout" Target="../slideLayouts/slideLayout1222.xml"/><Relationship Id="rId56" Type="http://schemas.openxmlformats.org/officeDocument/2006/relationships/slideLayout" Target="../slideLayouts/slideLayout1243.xml"/><Relationship Id="rId77" Type="http://schemas.openxmlformats.org/officeDocument/2006/relationships/slideLayout" Target="../slideLayouts/slideLayout1264.xml"/><Relationship Id="rId100" Type="http://schemas.openxmlformats.org/officeDocument/2006/relationships/slideLayout" Target="../slideLayouts/slideLayout1287.xml"/><Relationship Id="rId105" Type="http://schemas.openxmlformats.org/officeDocument/2006/relationships/slideLayout" Target="../slideLayouts/slideLayout1292.xml"/><Relationship Id="rId126" Type="http://schemas.openxmlformats.org/officeDocument/2006/relationships/slideLayout" Target="../slideLayouts/slideLayout1313.xml"/><Relationship Id="rId147" Type="http://schemas.openxmlformats.org/officeDocument/2006/relationships/slideLayout" Target="../slideLayouts/slideLayout1334.xml"/><Relationship Id="rId168" Type="http://schemas.openxmlformats.org/officeDocument/2006/relationships/theme" Target="../theme/theme9.xml"/><Relationship Id="rId8" Type="http://schemas.openxmlformats.org/officeDocument/2006/relationships/slideLayout" Target="../slideLayouts/slideLayout1195.xml"/><Relationship Id="rId51" Type="http://schemas.openxmlformats.org/officeDocument/2006/relationships/slideLayout" Target="../slideLayouts/slideLayout1238.xml"/><Relationship Id="rId72" Type="http://schemas.openxmlformats.org/officeDocument/2006/relationships/slideLayout" Target="../slideLayouts/slideLayout1259.xml"/><Relationship Id="rId93" Type="http://schemas.openxmlformats.org/officeDocument/2006/relationships/slideLayout" Target="../slideLayouts/slideLayout1280.xml"/><Relationship Id="rId98" Type="http://schemas.openxmlformats.org/officeDocument/2006/relationships/slideLayout" Target="../slideLayouts/slideLayout1285.xml"/><Relationship Id="rId121" Type="http://schemas.openxmlformats.org/officeDocument/2006/relationships/slideLayout" Target="../slideLayouts/slideLayout1308.xml"/><Relationship Id="rId142" Type="http://schemas.openxmlformats.org/officeDocument/2006/relationships/slideLayout" Target="../slideLayouts/slideLayout1329.xml"/><Relationship Id="rId163" Type="http://schemas.openxmlformats.org/officeDocument/2006/relationships/slideLayout" Target="../slideLayouts/slideLayout1350.xml"/><Relationship Id="rId3" Type="http://schemas.openxmlformats.org/officeDocument/2006/relationships/slideLayout" Target="../slideLayouts/slideLayout1190.xml"/><Relationship Id="rId25" Type="http://schemas.openxmlformats.org/officeDocument/2006/relationships/slideLayout" Target="../slideLayouts/slideLayout1212.xml"/><Relationship Id="rId46" Type="http://schemas.openxmlformats.org/officeDocument/2006/relationships/slideLayout" Target="../slideLayouts/slideLayout1233.xml"/><Relationship Id="rId67" Type="http://schemas.openxmlformats.org/officeDocument/2006/relationships/slideLayout" Target="../slideLayouts/slideLayout1254.xml"/><Relationship Id="rId116" Type="http://schemas.openxmlformats.org/officeDocument/2006/relationships/slideLayout" Target="../slideLayouts/slideLayout1303.xml"/><Relationship Id="rId137" Type="http://schemas.openxmlformats.org/officeDocument/2006/relationships/slideLayout" Target="../slideLayouts/slideLayout1324.xml"/><Relationship Id="rId158" Type="http://schemas.openxmlformats.org/officeDocument/2006/relationships/slideLayout" Target="../slideLayouts/slideLayout1345.xml"/><Relationship Id="rId20" Type="http://schemas.openxmlformats.org/officeDocument/2006/relationships/slideLayout" Target="../slideLayouts/slideLayout1207.xml"/><Relationship Id="rId41" Type="http://schemas.openxmlformats.org/officeDocument/2006/relationships/slideLayout" Target="../slideLayouts/slideLayout1228.xml"/><Relationship Id="rId62" Type="http://schemas.openxmlformats.org/officeDocument/2006/relationships/slideLayout" Target="../slideLayouts/slideLayout1249.xml"/><Relationship Id="rId83" Type="http://schemas.openxmlformats.org/officeDocument/2006/relationships/slideLayout" Target="../slideLayouts/slideLayout1270.xml"/><Relationship Id="rId88" Type="http://schemas.openxmlformats.org/officeDocument/2006/relationships/slideLayout" Target="../slideLayouts/slideLayout1275.xml"/><Relationship Id="rId111" Type="http://schemas.openxmlformats.org/officeDocument/2006/relationships/slideLayout" Target="../slideLayouts/slideLayout1298.xml"/><Relationship Id="rId132" Type="http://schemas.openxmlformats.org/officeDocument/2006/relationships/slideLayout" Target="../slideLayouts/slideLayout1319.xml"/><Relationship Id="rId153" Type="http://schemas.openxmlformats.org/officeDocument/2006/relationships/slideLayout" Target="../slideLayouts/slideLayout1340.xml"/><Relationship Id="rId15" Type="http://schemas.openxmlformats.org/officeDocument/2006/relationships/slideLayout" Target="../slideLayouts/slideLayout1202.xml"/><Relationship Id="rId36" Type="http://schemas.openxmlformats.org/officeDocument/2006/relationships/slideLayout" Target="../slideLayouts/slideLayout1223.xml"/><Relationship Id="rId57" Type="http://schemas.openxmlformats.org/officeDocument/2006/relationships/slideLayout" Target="../slideLayouts/slideLayout1244.xml"/><Relationship Id="rId106" Type="http://schemas.openxmlformats.org/officeDocument/2006/relationships/slideLayout" Target="../slideLayouts/slideLayout1293.xml"/><Relationship Id="rId127" Type="http://schemas.openxmlformats.org/officeDocument/2006/relationships/slideLayout" Target="../slideLayouts/slideLayout1314.xml"/><Relationship Id="rId10" Type="http://schemas.openxmlformats.org/officeDocument/2006/relationships/slideLayout" Target="../slideLayouts/slideLayout1197.xml"/><Relationship Id="rId31" Type="http://schemas.openxmlformats.org/officeDocument/2006/relationships/slideLayout" Target="../slideLayouts/slideLayout1218.xml"/><Relationship Id="rId52" Type="http://schemas.openxmlformats.org/officeDocument/2006/relationships/slideLayout" Target="../slideLayouts/slideLayout1239.xml"/><Relationship Id="rId73" Type="http://schemas.openxmlformats.org/officeDocument/2006/relationships/slideLayout" Target="../slideLayouts/slideLayout1260.xml"/><Relationship Id="rId78" Type="http://schemas.openxmlformats.org/officeDocument/2006/relationships/slideLayout" Target="../slideLayouts/slideLayout1265.xml"/><Relationship Id="rId94" Type="http://schemas.openxmlformats.org/officeDocument/2006/relationships/slideLayout" Target="../slideLayouts/slideLayout1281.xml"/><Relationship Id="rId99" Type="http://schemas.openxmlformats.org/officeDocument/2006/relationships/slideLayout" Target="../slideLayouts/slideLayout1286.xml"/><Relationship Id="rId101" Type="http://schemas.openxmlformats.org/officeDocument/2006/relationships/slideLayout" Target="../slideLayouts/slideLayout1288.xml"/><Relationship Id="rId122" Type="http://schemas.openxmlformats.org/officeDocument/2006/relationships/slideLayout" Target="../slideLayouts/slideLayout1309.xml"/><Relationship Id="rId143" Type="http://schemas.openxmlformats.org/officeDocument/2006/relationships/slideLayout" Target="../slideLayouts/slideLayout1330.xml"/><Relationship Id="rId148" Type="http://schemas.openxmlformats.org/officeDocument/2006/relationships/slideLayout" Target="../slideLayouts/slideLayout1335.xml"/><Relationship Id="rId164" Type="http://schemas.openxmlformats.org/officeDocument/2006/relationships/slideLayout" Target="../slideLayouts/slideLayout1351.xml"/><Relationship Id="rId4" Type="http://schemas.openxmlformats.org/officeDocument/2006/relationships/slideLayout" Target="../slideLayouts/slideLayout1191.xml"/><Relationship Id="rId9" Type="http://schemas.openxmlformats.org/officeDocument/2006/relationships/slideLayout" Target="../slideLayouts/slideLayout1196.xml"/><Relationship Id="rId26" Type="http://schemas.openxmlformats.org/officeDocument/2006/relationships/slideLayout" Target="../slideLayouts/slideLayout1213.xml"/><Relationship Id="rId47" Type="http://schemas.openxmlformats.org/officeDocument/2006/relationships/slideLayout" Target="../slideLayouts/slideLayout1234.xml"/><Relationship Id="rId68" Type="http://schemas.openxmlformats.org/officeDocument/2006/relationships/slideLayout" Target="../slideLayouts/slideLayout1255.xml"/><Relationship Id="rId89" Type="http://schemas.openxmlformats.org/officeDocument/2006/relationships/slideLayout" Target="../slideLayouts/slideLayout1276.xml"/><Relationship Id="rId112" Type="http://schemas.openxmlformats.org/officeDocument/2006/relationships/slideLayout" Target="../slideLayouts/slideLayout1299.xml"/><Relationship Id="rId133" Type="http://schemas.openxmlformats.org/officeDocument/2006/relationships/slideLayout" Target="../slideLayouts/slideLayout1320.xml"/><Relationship Id="rId154" Type="http://schemas.openxmlformats.org/officeDocument/2006/relationships/slideLayout" Target="../slideLayouts/slideLayout1341.xml"/><Relationship Id="rId16" Type="http://schemas.openxmlformats.org/officeDocument/2006/relationships/slideLayout" Target="../slideLayouts/slideLayout1203.xml"/><Relationship Id="rId37" Type="http://schemas.openxmlformats.org/officeDocument/2006/relationships/slideLayout" Target="../slideLayouts/slideLayout1224.xml"/><Relationship Id="rId58" Type="http://schemas.openxmlformats.org/officeDocument/2006/relationships/slideLayout" Target="../slideLayouts/slideLayout1245.xml"/><Relationship Id="rId79" Type="http://schemas.openxmlformats.org/officeDocument/2006/relationships/slideLayout" Target="../slideLayouts/slideLayout1266.xml"/><Relationship Id="rId102" Type="http://schemas.openxmlformats.org/officeDocument/2006/relationships/slideLayout" Target="../slideLayouts/slideLayout1289.xml"/><Relationship Id="rId123" Type="http://schemas.openxmlformats.org/officeDocument/2006/relationships/slideLayout" Target="../slideLayouts/slideLayout1310.xml"/><Relationship Id="rId144" Type="http://schemas.openxmlformats.org/officeDocument/2006/relationships/slideLayout" Target="../slideLayouts/slideLayout1331.xml"/><Relationship Id="rId90" Type="http://schemas.openxmlformats.org/officeDocument/2006/relationships/slideLayout" Target="../slideLayouts/slideLayout1277.xml"/><Relationship Id="rId165" Type="http://schemas.openxmlformats.org/officeDocument/2006/relationships/slideLayout" Target="../slideLayouts/slideLayout1352.xml"/><Relationship Id="rId27" Type="http://schemas.openxmlformats.org/officeDocument/2006/relationships/slideLayout" Target="../slideLayouts/slideLayout1214.xml"/><Relationship Id="rId48" Type="http://schemas.openxmlformats.org/officeDocument/2006/relationships/slideLayout" Target="../slideLayouts/slideLayout1235.xml"/><Relationship Id="rId69" Type="http://schemas.openxmlformats.org/officeDocument/2006/relationships/slideLayout" Target="../slideLayouts/slideLayout1256.xml"/><Relationship Id="rId113" Type="http://schemas.openxmlformats.org/officeDocument/2006/relationships/slideLayout" Target="../slideLayouts/slideLayout1300.xml"/><Relationship Id="rId134" Type="http://schemas.openxmlformats.org/officeDocument/2006/relationships/slideLayout" Target="../slideLayouts/slideLayout1321.xml"/><Relationship Id="rId80" Type="http://schemas.openxmlformats.org/officeDocument/2006/relationships/slideLayout" Target="../slideLayouts/slideLayout1267.xml"/><Relationship Id="rId155" Type="http://schemas.openxmlformats.org/officeDocument/2006/relationships/slideLayout" Target="../slideLayouts/slideLayout13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6972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5" r:id="rId1"/>
    <p:sldLayoutId id="2147484206" r:id="rId2"/>
    <p:sldLayoutId id="2147484207" r:id="rId3"/>
    <p:sldLayoutId id="2147484208" r:id="rId4"/>
    <p:sldLayoutId id="2147484209" r:id="rId5"/>
    <p:sldLayoutId id="2147484210" r:id="rId6"/>
    <p:sldLayoutId id="2147484211" r:id="rId7"/>
    <p:sldLayoutId id="2147484212" r:id="rId8"/>
    <p:sldLayoutId id="2147484213" r:id="rId9"/>
    <p:sldLayoutId id="2147484214" r:id="rId10"/>
    <p:sldLayoutId id="2147484215" r:id="rId11"/>
    <p:sldLayoutId id="2147484216" r:id="rId12"/>
    <p:sldLayoutId id="2147484217" r:id="rId13"/>
    <p:sldLayoutId id="2147484218" r:id="rId14"/>
    <p:sldLayoutId id="2147484219" r:id="rId15"/>
    <p:sldLayoutId id="2147484220" r:id="rId16"/>
    <p:sldLayoutId id="2147484221" r:id="rId17"/>
    <p:sldLayoutId id="2147484222" r:id="rId18"/>
    <p:sldLayoutId id="2147484223" r:id="rId19"/>
    <p:sldLayoutId id="2147484224" r:id="rId20"/>
    <p:sldLayoutId id="2147484225" r:id="rId21"/>
    <p:sldLayoutId id="2147484226" r:id="rId22"/>
    <p:sldLayoutId id="2147484227" r:id="rId23"/>
    <p:sldLayoutId id="2147484228" r:id="rId24"/>
    <p:sldLayoutId id="2147484229" r:id="rId25"/>
    <p:sldLayoutId id="2147484230" r:id="rId26"/>
    <p:sldLayoutId id="2147484231" r:id="rId27"/>
    <p:sldLayoutId id="2147484232" r:id="rId28"/>
    <p:sldLayoutId id="2147484233" r:id="rId29"/>
    <p:sldLayoutId id="2147484234" r:id="rId30"/>
    <p:sldLayoutId id="2147484235" r:id="rId31"/>
    <p:sldLayoutId id="2147484236" r:id="rId32"/>
    <p:sldLayoutId id="2147484237" r:id="rId33"/>
    <p:sldLayoutId id="2147484238" r:id="rId34"/>
    <p:sldLayoutId id="2147484239" r:id="rId35"/>
    <p:sldLayoutId id="2147484240" r:id="rId36"/>
    <p:sldLayoutId id="2147484241" r:id="rId37"/>
    <p:sldLayoutId id="2147484242" r:id="rId38"/>
    <p:sldLayoutId id="2147484243" r:id="rId39"/>
    <p:sldLayoutId id="2147484244" r:id="rId40"/>
    <p:sldLayoutId id="2147484245" r:id="rId41"/>
    <p:sldLayoutId id="2147484246" r:id="rId42"/>
    <p:sldLayoutId id="2147484247" r:id="rId43"/>
    <p:sldLayoutId id="2147484248" r:id="rId44"/>
    <p:sldLayoutId id="2147484249" r:id="rId45"/>
    <p:sldLayoutId id="2147484250" r:id="rId46"/>
    <p:sldLayoutId id="2147484251" r:id="rId47"/>
    <p:sldLayoutId id="2147484252" r:id="rId48"/>
    <p:sldLayoutId id="2147484253" r:id="rId49"/>
    <p:sldLayoutId id="2147484254" r:id="rId50"/>
    <p:sldLayoutId id="2147484255" r:id="rId51"/>
    <p:sldLayoutId id="2147484256" r:id="rId52"/>
    <p:sldLayoutId id="2147484257" r:id="rId53"/>
    <p:sldLayoutId id="2147484258" r:id="rId54"/>
    <p:sldLayoutId id="2147484259" r:id="rId55"/>
    <p:sldLayoutId id="2147484260" r:id="rId56"/>
    <p:sldLayoutId id="2147484261" r:id="rId57"/>
    <p:sldLayoutId id="2147484262" r:id="rId58"/>
    <p:sldLayoutId id="2147484263" r:id="rId59"/>
    <p:sldLayoutId id="2147484264" r:id="rId60"/>
    <p:sldLayoutId id="2147484265" r:id="rId61"/>
    <p:sldLayoutId id="2147484266" r:id="rId62"/>
    <p:sldLayoutId id="2147484267" r:id="rId63"/>
    <p:sldLayoutId id="2147484268" r:id="rId64"/>
    <p:sldLayoutId id="2147484269" r:id="rId65"/>
    <p:sldLayoutId id="2147484270" r:id="rId66"/>
    <p:sldLayoutId id="2147484271" r:id="rId67"/>
    <p:sldLayoutId id="2147484272" r:id="rId68"/>
    <p:sldLayoutId id="2147484273" r:id="rId69"/>
    <p:sldLayoutId id="2147484274" r:id="rId70"/>
    <p:sldLayoutId id="2147484275" r:id="rId71"/>
    <p:sldLayoutId id="2147484276" r:id="rId72"/>
    <p:sldLayoutId id="2147484277" r:id="rId73"/>
    <p:sldLayoutId id="2147484278" r:id="rId74"/>
    <p:sldLayoutId id="2147484279" r:id="rId75"/>
    <p:sldLayoutId id="2147484280" r:id="rId76"/>
    <p:sldLayoutId id="2147484281" r:id="rId77"/>
    <p:sldLayoutId id="2147484282" r:id="rId78"/>
    <p:sldLayoutId id="2147484283" r:id="rId79"/>
    <p:sldLayoutId id="2147484284" r:id="rId80"/>
    <p:sldLayoutId id="2147484285" r:id="rId81"/>
    <p:sldLayoutId id="2147484286" r:id="rId82"/>
    <p:sldLayoutId id="2147484287" r:id="rId83"/>
    <p:sldLayoutId id="2147484288" r:id="rId84"/>
    <p:sldLayoutId id="2147484289" r:id="rId85"/>
    <p:sldLayoutId id="2147484290" r:id="rId86"/>
    <p:sldLayoutId id="2147484291" r:id="rId87"/>
    <p:sldLayoutId id="2147484292" r:id="rId88"/>
    <p:sldLayoutId id="2147484293" r:id="rId89"/>
    <p:sldLayoutId id="2147484294" r:id="rId90"/>
    <p:sldLayoutId id="2147484295" r:id="rId91"/>
    <p:sldLayoutId id="2147484296" r:id="rId92"/>
    <p:sldLayoutId id="2147484297" r:id="rId93"/>
    <p:sldLayoutId id="2147484298" r:id="rId94"/>
    <p:sldLayoutId id="2147484299" r:id="rId95"/>
    <p:sldLayoutId id="2147484300" r:id="rId96"/>
    <p:sldLayoutId id="2147484301" r:id="rId97"/>
    <p:sldLayoutId id="2147484302" r:id="rId98"/>
    <p:sldLayoutId id="2147484303" r:id="rId99"/>
    <p:sldLayoutId id="2147484304" r:id="rId100"/>
    <p:sldLayoutId id="2147484305" r:id="rId101"/>
    <p:sldLayoutId id="2147484306" r:id="rId102"/>
    <p:sldLayoutId id="2147484307" r:id="rId103"/>
    <p:sldLayoutId id="2147484308" r:id="rId104"/>
    <p:sldLayoutId id="2147484309" r:id="rId105"/>
    <p:sldLayoutId id="2147484310" r:id="rId106"/>
    <p:sldLayoutId id="2147484311" r:id="rId107"/>
    <p:sldLayoutId id="2147484312" r:id="rId108"/>
    <p:sldLayoutId id="2147484313" r:id="rId109"/>
    <p:sldLayoutId id="2147484314" r:id="rId110"/>
    <p:sldLayoutId id="2147484315" r:id="rId111"/>
    <p:sldLayoutId id="2147484316" r:id="rId112"/>
    <p:sldLayoutId id="2147484317" r:id="rId113"/>
    <p:sldLayoutId id="2147484318" r:id="rId114"/>
    <p:sldLayoutId id="2147484319" r:id="rId115"/>
    <p:sldLayoutId id="2147484320" r:id="rId116"/>
    <p:sldLayoutId id="2147484321" r:id="rId117"/>
    <p:sldLayoutId id="2147484322" r:id="rId118"/>
    <p:sldLayoutId id="2147484323" r:id="rId119"/>
    <p:sldLayoutId id="2147484324" r:id="rId120"/>
    <p:sldLayoutId id="2147484325" r:id="rId121"/>
    <p:sldLayoutId id="2147484326" r:id="rId122"/>
    <p:sldLayoutId id="2147484327" r:id="rId123"/>
    <p:sldLayoutId id="2147484328" r:id="rId124"/>
    <p:sldLayoutId id="2147484329" r:id="rId125"/>
    <p:sldLayoutId id="2147484330" r:id="rId126"/>
    <p:sldLayoutId id="2147484331" r:id="rId127"/>
    <p:sldLayoutId id="2147484332" r:id="rId128"/>
    <p:sldLayoutId id="2147484333" r:id="rId129"/>
    <p:sldLayoutId id="2147484334" r:id="rId130"/>
    <p:sldLayoutId id="2147484335" r:id="rId131"/>
    <p:sldLayoutId id="2147484336" r:id="rId132"/>
    <p:sldLayoutId id="2147484337" r:id="rId133"/>
    <p:sldLayoutId id="2147484338" r:id="rId134"/>
    <p:sldLayoutId id="2147484339" r:id="rId135"/>
    <p:sldLayoutId id="2147484340" r:id="rId136"/>
    <p:sldLayoutId id="2147484341" r:id="rId137"/>
    <p:sldLayoutId id="2147484342" r:id="rId138"/>
    <p:sldLayoutId id="2147484343" r:id="rId139"/>
    <p:sldLayoutId id="2147484344" r:id="rId140"/>
    <p:sldLayoutId id="2147484345" r:id="rId141"/>
    <p:sldLayoutId id="2147484346" r:id="rId142"/>
    <p:sldLayoutId id="2147484347" r:id="rId143"/>
    <p:sldLayoutId id="2147484348" r:id="rId144"/>
    <p:sldLayoutId id="2147484349" r:id="rId145"/>
    <p:sldLayoutId id="2147484350" r:id="rId146"/>
    <p:sldLayoutId id="2147484351" r:id="rId147"/>
    <p:sldLayoutId id="2147484352" r:id="rId148"/>
    <p:sldLayoutId id="2147484353" r:id="rId149"/>
    <p:sldLayoutId id="2147484354" r:id="rId150"/>
    <p:sldLayoutId id="2147484355" r:id="rId151"/>
    <p:sldLayoutId id="2147484356" r:id="rId152"/>
    <p:sldLayoutId id="2147484357" r:id="rId153"/>
    <p:sldLayoutId id="2147484358" r:id="rId154"/>
    <p:sldLayoutId id="2147484359" r:id="rId155"/>
    <p:sldLayoutId id="2147484360" r:id="rId156"/>
    <p:sldLayoutId id="2147484361" r:id="rId157"/>
    <p:sldLayoutId id="2147484362" r:id="rId158"/>
    <p:sldLayoutId id="2147484363" r:id="rId159"/>
    <p:sldLayoutId id="2147484364" r:id="rId160"/>
    <p:sldLayoutId id="2147484365" r:id="rId161"/>
    <p:sldLayoutId id="2147484366" r:id="rId162"/>
    <p:sldLayoutId id="2147484367" r:id="rId163"/>
    <p:sldLayoutId id="2147484368" r:id="rId164"/>
    <p:sldLayoutId id="2147484369" r:id="rId165"/>
    <p:sldLayoutId id="2147484370" r:id="rId166"/>
    <p:sldLayoutId id="2147484371" r:id="rId167"/>
    <p:sldLayoutId id="2147484915" r:id="rId168"/>
    <p:sldLayoutId id="2147485123" r:id="rId16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37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607" r:id="rId1"/>
    <p:sldLayoutId id="2147486608" r:id="rId2"/>
    <p:sldLayoutId id="2147486609" r:id="rId3"/>
    <p:sldLayoutId id="2147486610" r:id="rId4"/>
    <p:sldLayoutId id="2147486611" r:id="rId5"/>
    <p:sldLayoutId id="2147486612" r:id="rId6"/>
    <p:sldLayoutId id="2147486613" r:id="rId7"/>
    <p:sldLayoutId id="2147486614" r:id="rId8"/>
    <p:sldLayoutId id="2147486615" r:id="rId9"/>
    <p:sldLayoutId id="2147486616" r:id="rId10"/>
    <p:sldLayoutId id="2147486617" r:id="rId11"/>
    <p:sldLayoutId id="2147486618" r:id="rId12"/>
    <p:sldLayoutId id="2147486619" r:id="rId13"/>
    <p:sldLayoutId id="2147486620" r:id="rId14"/>
    <p:sldLayoutId id="2147486621" r:id="rId15"/>
    <p:sldLayoutId id="2147486622" r:id="rId16"/>
    <p:sldLayoutId id="2147486623" r:id="rId17"/>
    <p:sldLayoutId id="2147486624" r:id="rId18"/>
    <p:sldLayoutId id="2147486625" r:id="rId19"/>
    <p:sldLayoutId id="2147486626" r:id="rId20"/>
    <p:sldLayoutId id="2147486627" r:id="rId21"/>
    <p:sldLayoutId id="2147486628" r:id="rId22"/>
    <p:sldLayoutId id="2147486629" r:id="rId23"/>
    <p:sldLayoutId id="2147486630" r:id="rId24"/>
    <p:sldLayoutId id="2147486631" r:id="rId25"/>
    <p:sldLayoutId id="2147486632" r:id="rId26"/>
    <p:sldLayoutId id="2147486633" r:id="rId27"/>
    <p:sldLayoutId id="2147486634" r:id="rId28"/>
    <p:sldLayoutId id="2147486635" r:id="rId29"/>
    <p:sldLayoutId id="2147486636" r:id="rId30"/>
    <p:sldLayoutId id="2147486637" r:id="rId31"/>
    <p:sldLayoutId id="2147486638" r:id="rId32"/>
    <p:sldLayoutId id="2147486639" r:id="rId33"/>
    <p:sldLayoutId id="2147486640" r:id="rId34"/>
    <p:sldLayoutId id="2147486641" r:id="rId35"/>
    <p:sldLayoutId id="2147486642" r:id="rId36"/>
    <p:sldLayoutId id="2147486643" r:id="rId37"/>
    <p:sldLayoutId id="2147486644" r:id="rId38"/>
    <p:sldLayoutId id="2147486645" r:id="rId39"/>
    <p:sldLayoutId id="2147486646" r:id="rId40"/>
    <p:sldLayoutId id="2147486647" r:id="rId41"/>
    <p:sldLayoutId id="2147486648" r:id="rId42"/>
    <p:sldLayoutId id="2147486649" r:id="rId43"/>
    <p:sldLayoutId id="2147486650" r:id="rId44"/>
    <p:sldLayoutId id="2147486651" r:id="rId45"/>
    <p:sldLayoutId id="2147486652" r:id="rId46"/>
    <p:sldLayoutId id="2147486653" r:id="rId47"/>
    <p:sldLayoutId id="2147486654" r:id="rId48"/>
    <p:sldLayoutId id="2147486655" r:id="rId49"/>
    <p:sldLayoutId id="2147486656" r:id="rId50"/>
    <p:sldLayoutId id="2147486657" r:id="rId51"/>
    <p:sldLayoutId id="2147486658" r:id="rId52"/>
    <p:sldLayoutId id="2147486659" r:id="rId53"/>
    <p:sldLayoutId id="2147486660" r:id="rId54"/>
    <p:sldLayoutId id="2147486661" r:id="rId55"/>
    <p:sldLayoutId id="2147486662" r:id="rId56"/>
    <p:sldLayoutId id="2147486663" r:id="rId57"/>
    <p:sldLayoutId id="2147486664" r:id="rId58"/>
    <p:sldLayoutId id="2147486665" r:id="rId59"/>
    <p:sldLayoutId id="2147486666" r:id="rId60"/>
    <p:sldLayoutId id="2147486667" r:id="rId61"/>
    <p:sldLayoutId id="2147486668" r:id="rId62"/>
    <p:sldLayoutId id="2147486669" r:id="rId63"/>
    <p:sldLayoutId id="2147486670" r:id="rId64"/>
    <p:sldLayoutId id="2147486671" r:id="rId65"/>
    <p:sldLayoutId id="2147486672" r:id="rId66"/>
    <p:sldLayoutId id="2147486673" r:id="rId67"/>
    <p:sldLayoutId id="2147486674" r:id="rId68"/>
    <p:sldLayoutId id="2147486675" r:id="rId69"/>
    <p:sldLayoutId id="2147486676" r:id="rId70"/>
    <p:sldLayoutId id="2147486677" r:id="rId71"/>
    <p:sldLayoutId id="2147486678" r:id="rId72"/>
    <p:sldLayoutId id="2147486679" r:id="rId73"/>
    <p:sldLayoutId id="2147486680" r:id="rId74"/>
    <p:sldLayoutId id="2147486681" r:id="rId75"/>
    <p:sldLayoutId id="2147486682" r:id="rId76"/>
    <p:sldLayoutId id="2147486683" r:id="rId77"/>
    <p:sldLayoutId id="2147486684" r:id="rId78"/>
    <p:sldLayoutId id="2147486685" r:id="rId79"/>
    <p:sldLayoutId id="2147486686" r:id="rId80"/>
    <p:sldLayoutId id="2147486687" r:id="rId81"/>
    <p:sldLayoutId id="2147486688" r:id="rId82"/>
    <p:sldLayoutId id="2147486689" r:id="rId83"/>
    <p:sldLayoutId id="2147486690" r:id="rId84"/>
    <p:sldLayoutId id="2147486691" r:id="rId85"/>
    <p:sldLayoutId id="2147486692" r:id="rId86"/>
    <p:sldLayoutId id="2147486693" r:id="rId87"/>
    <p:sldLayoutId id="2147486694" r:id="rId88"/>
    <p:sldLayoutId id="2147486695" r:id="rId89"/>
    <p:sldLayoutId id="2147486696" r:id="rId90"/>
    <p:sldLayoutId id="2147486697" r:id="rId91"/>
    <p:sldLayoutId id="2147486698" r:id="rId92"/>
    <p:sldLayoutId id="2147486699" r:id="rId93"/>
    <p:sldLayoutId id="2147486700" r:id="rId94"/>
    <p:sldLayoutId id="2147486701" r:id="rId95"/>
    <p:sldLayoutId id="2147486702" r:id="rId96"/>
    <p:sldLayoutId id="2147486703" r:id="rId97"/>
    <p:sldLayoutId id="2147486704" r:id="rId98"/>
    <p:sldLayoutId id="2147486705" r:id="rId99"/>
    <p:sldLayoutId id="2147486706" r:id="rId100"/>
    <p:sldLayoutId id="2147486707" r:id="rId101"/>
    <p:sldLayoutId id="2147486708" r:id="rId102"/>
    <p:sldLayoutId id="2147486709" r:id="rId103"/>
    <p:sldLayoutId id="2147486710" r:id="rId104"/>
    <p:sldLayoutId id="2147486711" r:id="rId105"/>
    <p:sldLayoutId id="2147486712" r:id="rId106"/>
    <p:sldLayoutId id="2147486713" r:id="rId107"/>
    <p:sldLayoutId id="2147486714" r:id="rId108"/>
    <p:sldLayoutId id="2147486715" r:id="rId109"/>
    <p:sldLayoutId id="2147486716" r:id="rId110"/>
    <p:sldLayoutId id="2147486717" r:id="rId111"/>
    <p:sldLayoutId id="2147486718" r:id="rId112"/>
    <p:sldLayoutId id="2147486719" r:id="rId113"/>
    <p:sldLayoutId id="2147486720" r:id="rId114"/>
    <p:sldLayoutId id="2147486721" r:id="rId115"/>
    <p:sldLayoutId id="2147486722" r:id="rId116"/>
    <p:sldLayoutId id="2147486723" r:id="rId117"/>
    <p:sldLayoutId id="2147486724" r:id="rId118"/>
    <p:sldLayoutId id="2147486725" r:id="rId119"/>
    <p:sldLayoutId id="2147486726" r:id="rId120"/>
    <p:sldLayoutId id="2147486727" r:id="rId121"/>
    <p:sldLayoutId id="2147486728" r:id="rId122"/>
    <p:sldLayoutId id="2147486729" r:id="rId123"/>
    <p:sldLayoutId id="2147486730" r:id="rId124"/>
    <p:sldLayoutId id="2147486731" r:id="rId125"/>
    <p:sldLayoutId id="2147486732" r:id="rId126"/>
    <p:sldLayoutId id="2147486733" r:id="rId127"/>
    <p:sldLayoutId id="2147486734" r:id="rId128"/>
    <p:sldLayoutId id="2147486735" r:id="rId129"/>
    <p:sldLayoutId id="2147486736" r:id="rId130"/>
    <p:sldLayoutId id="2147486737" r:id="rId131"/>
    <p:sldLayoutId id="2147486738" r:id="rId132"/>
    <p:sldLayoutId id="2147486739" r:id="rId133"/>
    <p:sldLayoutId id="2147486740" r:id="rId134"/>
    <p:sldLayoutId id="2147486741" r:id="rId135"/>
    <p:sldLayoutId id="2147486742" r:id="rId136"/>
    <p:sldLayoutId id="2147486743" r:id="rId137"/>
    <p:sldLayoutId id="2147486744" r:id="rId138"/>
    <p:sldLayoutId id="2147486745" r:id="rId139"/>
    <p:sldLayoutId id="2147486746" r:id="rId140"/>
    <p:sldLayoutId id="2147486747" r:id="rId141"/>
    <p:sldLayoutId id="2147486748" r:id="rId142"/>
    <p:sldLayoutId id="2147486749" r:id="rId143"/>
    <p:sldLayoutId id="2147486750" r:id="rId144"/>
    <p:sldLayoutId id="2147486751" r:id="rId145"/>
    <p:sldLayoutId id="2147486752" r:id="rId146"/>
    <p:sldLayoutId id="2147486753" r:id="rId147"/>
    <p:sldLayoutId id="2147486754" r:id="rId148"/>
    <p:sldLayoutId id="2147486755" r:id="rId149"/>
    <p:sldLayoutId id="2147486756" r:id="rId150"/>
    <p:sldLayoutId id="2147486757" r:id="rId151"/>
    <p:sldLayoutId id="2147486758" r:id="rId152"/>
    <p:sldLayoutId id="2147486759" r:id="rId153"/>
    <p:sldLayoutId id="2147486760" r:id="rId154"/>
    <p:sldLayoutId id="2147486761" r:id="rId155"/>
    <p:sldLayoutId id="2147486762" r:id="rId156"/>
    <p:sldLayoutId id="2147486763" r:id="rId157"/>
    <p:sldLayoutId id="2147486764" r:id="rId158"/>
    <p:sldLayoutId id="2147486765" r:id="rId159"/>
    <p:sldLayoutId id="2147486766" r:id="rId160"/>
    <p:sldLayoutId id="2147486767" r:id="rId161"/>
    <p:sldLayoutId id="2147486768" r:id="rId162"/>
    <p:sldLayoutId id="2147486769" r:id="rId163"/>
    <p:sldLayoutId id="2147486770" r:id="rId164"/>
    <p:sldLayoutId id="2147486771" r:id="rId165"/>
    <p:sldLayoutId id="2147486772" r:id="rId166"/>
    <p:sldLayoutId id="2147486773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88419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985" r:id="rId1"/>
    <p:sldLayoutId id="2147486986" r:id="rId2"/>
    <p:sldLayoutId id="2147486987" r:id="rId3"/>
    <p:sldLayoutId id="2147486988" r:id="rId4"/>
    <p:sldLayoutId id="2147486989" r:id="rId5"/>
    <p:sldLayoutId id="2147486990" r:id="rId6"/>
    <p:sldLayoutId id="2147486991" r:id="rId7"/>
    <p:sldLayoutId id="2147486992" r:id="rId8"/>
    <p:sldLayoutId id="2147486993" r:id="rId9"/>
    <p:sldLayoutId id="2147486994" r:id="rId10"/>
    <p:sldLayoutId id="2147486995" r:id="rId11"/>
    <p:sldLayoutId id="2147486996" r:id="rId12"/>
    <p:sldLayoutId id="2147486997" r:id="rId13"/>
    <p:sldLayoutId id="2147486998" r:id="rId14"/>
    <p:sldLayoutId id="2147486999" r:id="rId15"/>
    <p:sldLayoutId id="2147487000" r:id="rId16"/>
    <p:sldLayoutId id="2147487001" r:id="rId17"/>
    <p:sldLayoutId id="2147487002" r:id="rId18"/>
    <p:sldLayoutId id="2147487003" r:id="rId19"/>
    <p:sldLayoutId id="2147487004" r:id="rId20"/>
    <p:sldLayoutId id="2147487005" r:id="rId21"/>
    <p:sldLayoutId id="2147487006" r:id="rId22"/>
    <p:sldLayoutId id="2147487007" r:id="rId23"/>
    <p:sldLayoutId id="2147487008" r:id="rId24"/>
    <p:sldLayoutId id="2147487009" r:id="rId25"/>
    <p:sldLayoutId id="2147487010" r:id="rId26"/>
    <p:sldLayoutId id="2147487011" r:id="rId27"/>
    <p:sldLayoutId id="2147487012" r:id="rId28"/>
    <p:sldLayoutId id="2147487013" r:id="rId29"/>
    <p:sldLayoutId id="2147487014" r:id="rId30"/>
    <p:sldLayoutId id="2147487015" r:id="rId31"/>
    <p:sldLayoutId id="2147487016" r:id="rId32"/>
    <p:sldLayoutId id="2147487017" r:id="rId33"/>
    <p:sldLayoutId id="2147487018" r:id="rId34"/>
    <p:sldLayoutId id="2147487019" r:id="rId35"/>
    <p:sldLayoutId id="2147487020" r:id="rId36"/>
    <p:sldLayoutId id="2147487021" r:id="rId37"/>
    <p:sldLayoutId id="2147487022" r:id="rId38"/>
    <p:sldLayoutId id="2147487023" r:id="rId39"/>
    <p:sldLayoutId id="2147487024" r:id="rId40"/>
    <p:sldLayoutId id="2147487025" r:id="rId41"/>
    <p:sldLayoutId id="2147487026" r:id="rId42"/>
    <p:sldLayoutId id="2147487027" r:id="rId43"/>
    <p:sldLayoutId id="2147487028" r:id="rId44"/>
    <p:sldLayoutId id="2147487029" r:id="rId45"/>
    <p:sldLayoutId id="2147487030" r:id="rId46"/>
    <p:sldLayoutId id="2147487031" r:id="rId47"/>
    <p:sldLayoutId id="2147487032" r:id="rId48"/>
    <p:sldLayoutId id="2147487033" r:id="rId49"/>
    <p:sldLayoutId id="2147487034" r:id="rId50"/>
    <p:sldLayoutId id="2147487035" r:id="rId51"/>
    <p:sldLayoutId id="2147487036" r:id="rId52"/>
    <p:sldLayoutId id="2147487037" r:id="rId53"/>
    <p:sldLayoutId id="2147487038" r:id="rId54"/>
    <p:sldLayoutId id="2147487039" r:id="rId55"/>
    <p:sldLayoutId id="2147487040" r:id="rId56"/>
    <p:sldLayoutId id="2147487041" r:id="rId57"/>
    <p:sldLayoutId id="2147487042" r:id="rId58"/>
    <p:sldLayoutId id="2147487043" r:id="rId59"/>
    <p:sldLayoutId id="2147487044" r:id="rId60"/>
    <p:sldLayoutId id="2147487045" r:id="rId61"/>
    <p:sldLayoutId id="2147487046" r:id="rId62"/>
    <p:sldLayoutId id="2147487047" r:id="rId63"/>
    <p:sldLayoutId id="2147487048" r:id="rId64"/>
    <p:sldLayoutId id="2147487049" r:id="rId65"/>
    <p:sldLayoutId id="2147487050" r:id="rId66"/>
    <p:sldLayoutId id="2147487051" r:id="rId67"/>
    <p:sldLayoutId id="2147487052" r:id="rId68"/>
    <p:sldLayoutId id="2147487053" r:id="rId69"/>
    <p:sldLayoutId id="2147487054" r:id="rId70"/>
    <p:sldLayoutId id="2147487055" r:id="rId71"/>
    <p:sldLayoutId id="2147487056" r:id="rId72"/>
    <p:sldLayoutId id="2147487057" r:id="rId73"/>
    <p:sldLayoutId id="2147487058" r:id="rId74"/>
    <p:sldLayoutId id="2147487059" r:id="rId75"/>
    <p:sldLayoutId id="2147487060" r:id="rId76"/>
    <p:sldLayoutId id="2147487061" r:id="rId77"/>
    <p:sldLayoutId id="2147487062" r:id="rId78"/>
    <p:sldLayoutId id="2147487063" r:id="rId79"/>
    <p:sldLayoutId id="2147487064" r:id="rId80"/>
    <p:sldLayoutId id="2147487065" r:id="rId81"/>
    <p:sldLayoutId id="2147487066" r:id="rId82"/>
    <p:sldLayoutId id="2147487067" r:id="rId83"/>
    <p:sldLayoutId id="2147487068" r:id="rId84"/>
    <p:sldLayoutId id="2147487069" r:id="rId85"/>
    <p:sldLayoutId id="2147487070" r:id="rId86"/>
    <p:sldLayoutId id="2147487071" r:id="rId87"/>
    <p:sldLayoutId id="2147487072" r:id="rId88"/>
    <p:sldLayoutId id="2147487073" r:id="rId89"/>
    <p:sldLayoutId id="2147487074" r:id="rId90"/>
    <p:sldLayoutId id="2147487075" r:id="rId91"/>
    <p:sldLayoutId id="2147487076" r:id="rId92"/>
    <p:sldLayoutId id="2147487077" r:id="rId93"/>
    <p:sldLayoutId id="2147487078" r:id="rId94"/>
    <p:sldLayoutId id="2147487079" r:id="rId95"/>
    <p:sldLayoutId id="2147487080" r:id="rId96"/>
    <p:sldLayoutId id="2147487081" r:id="rId97"/>
    <p:sldLayoutId id="2147487082" r:id="rId98"/>
    <p:sldLayoutId id="2147487083" r:id="rId99"/>
    <p:sldLayoutId id="2147487084" r:id="rId100"/>
    <p:sldLayoutId id="2147487085" r:id="rId101"/>
    <p:sldLayoutId id="2147487086" r:id="rId102"/>
    <p:sldLayoutId id="2147487087" r:id="rId103"/>
    <p:sldLayoutId id="2147487088" r:id="rId104"/>
    <p:sldLayoutId id="2147487089" r:id="rId105"/>
    <p:sldLayoutId id="2147487090" r:id="rId106"/>
    <p:sldLayoutId id="2147487091" r:id="rId107"/>
    <p:sldLayoutId id="2147487092" r:id="rId108"/>
    <p:sldLayoutId id="2147487093" r:id="rId109"/>
    <p:sldLayoutId id="2147487094" r:id="rId110"/>
    <p:sldLayoutId id="2147487095" r:id="rId111"/>
    <p:sldLayoutId id="2147487096" r:id="rId112"/>
    <p:sldLayoutId id="2147487097" r:id="rId113"/>
    <p:sldLayoutId id="2147487098" r:id="rId114"/>
    <p:sldLayoutId id="2147487099" r:id="rId115"/>
    <p:sldLayoutId id="2147487100" r:id="rId116"/>
    <p:sldLayoutId id="2147487101" r:id="rId117"/>
    <p:sldLayoutId id="2147487102" r:id="rId118"/>
    <p:sldLayoutId id="2147487103" r:id="rId119"/>
    <p:sldLayoutId id="2147487104" r:id="rId120"/>
    <p:sldLayoutId id="2147487105" r:id="rId121"/>
    <p:sldLayoutId id="2147487106" r:id="rId122"/>
    <p:sldLayoutId id="2147487107" r:id="rId123"/>
    <p:sldLayoutId id="2147487108" r:id="rId124"/>
    <p:sldLayoutId id="2147487109" r:id="rId125"/>
    <p:sldLayoutId id="2147487110" r:id="rId126"/>
    <p:sldLayoutId id="2147487111" r:id="rId127"/>
    <p:sldLayoutId id="2147487112" r:id="rId128"/>
    <p:sldLayoutId id="2147487113" r:id="rId129"/>
    <p:sldLayoutId id="2147487114" r:id="rId130"/>
    <p:sldLayoutId id="2147487115" r:id="rId131"/>
    <p:sldLayoutId id="2147487116" r:id="rId132"/>
    <p:sldLayoutId id="2147487117" r:id="rId133"/>
    <p:sldLayoutId id="2147487118" r:id="rId134"/>
    <p:sldLayoutId id="2147487119" r:id="rId135"/>
    <p:sldLayoutId id="2147487120" r:id="rId136"/>
    <p:sldLayoutId id="2147487121" r:id="rId137"/>
    <p:sldLayoutId id="2147487122" r:id="rId138"/>
    <p:sldLayoutId id="2147487123" r:id="rId139"/>
    <p:sldLayoutId id="2147487124" r:id="rId140"/>
    <p:sldLayoutId id="2147487125" r:id="rId141"/>
    <p:sldLayoutId id="2147487126" r:id="rId142"/>
    <p:sldLayoutId id="2147487127" r:id="rId143"/>
    <p:sldLayoutId id="2147487128" r:id="rId144"/>
    <p:sldLayoutId id="2147487129" r:id="rId145"/>
    <p:sldLayoutId id="2147487130" r:id="rId146"/>
    <p:sldLayoutId id="2147487131" r:id="rId147"/>
    <p:sldLayoutId id="2147487132" r:id="rId148"/>
    <p:sldLayoutId id="2147487133" r:id="rId149"/>
    <p:sldLayoutId id="2147487134" r:id="rId150"/>
    <p:sldLayoutId id="2147487135" r:id="rId151"/>
    <p:sldLayoutId id="2147487136" r:id="rId152"/>
    <p:sldLayoutId id="2147487137" r:id="rId153"/>
    <p:sldLayoutId id="2147487138" r:id="rId154"/>
    <p:sldLayoutId id="2147487139" r:id="rId155"/>
    <p:sldLayoutId id="2147487140" r:id="rId156"/>
    <p:sldLayoutId id="2147487141" r:id="rId157"/>
    <p:sldLayoutId id="2147487142" r:id="rId158"/>
    <p:sldLayoutId id="2147487143" r:id="rId159"/>
    <p:sldLayoutId id="2147487144" r:id="rId160"/>
    <p:sldLayoutId id="2147487145" r:id="rId161"/>
    <p:sldLayoutId id="2147487146" r:id="rId162"/>
    <p:sldLayoutId id="2147487147" r:id="rId163"/>
    <p:sldLayoutId id="2147487148" r:id="rId164"/>
    <p:sldLayoutId id="2147487149" r:id="rId165"/>
    <p:sldLayoutId id="2147487150" r:id="rId166"/>
    <p:sldLayoutId id="2147487151" r:id="rId167"/>
    <p:sldLayoutId id="2147487152" r:id="rId16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43652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366" r:id="rId1"/>
    <p:sldLayoutId id="2147487367" r:id="rId2"/>
    <p:sldLayoutId id="2147487368" r:id="rId3"/>
    <p:sldLayoutId id="2147487369" r:id="rId4"/>
    <p:sldLayoutId id="2147487370" r:id="rId5"/>
    <p:sldLayoutId id="2147487371" r:id="rId6"/>
    <p:sldLayoutId id="2147487372" r:id="rId7"/>
    <p:sldLayoutId id="2147487373" r:id="rId8"/>
    <p:sldLayoutId id="2147487374" r:id="rId9"/>
    <p:sldLayoutId id="2147487375" r:id="rId10"/>
    <p:sldLayoutId id="2147487376" r:id="rId11"/>
    <p:sldLayoutId id="2147487377" r:id="rId12"/>
    <p:sldLayoutId id="2147487378" r:id="rId13"/>
    <p:sldLayoutId id="2147487379" r:id="rId14"/>
    <p:sldLayoutId id="2147487380" r:id="rId15"/>
    <p:sldLayoutId id="2147487381" r:id="rId16"/>
    <p:sldLayoutId id="2147487382" r:id="rId17"/>
    <p:sldLayoutId id="2147487383" r:id="rId18"/>
    <p:sldLayoutId id="2147487384" r:id="rId19"/>
    <p:sldLayoutId id="2147487385" r:id="rId20"/>
    <p:sldLayoutId id="2147487386" r:id="rId21"/>
    <p:sldLayoutId id="2147487387" r:id="rId22"/>
    <p:sldLayoutId id="2147487388" r:id="rId23"/>
    <p:sldLayoutId id="2147487389" r:id="rId24"/>
    <p:sldLayoutId id="2147487390" r:id="rId25"/>
    <p:sldLayoutId id="2147487391" r:id="rId26"/>
    <p:sldLayoutId id="2147487392" r:id="rId27"/>
    <p:sldLayoutId id="2147487393" r:id="rId28"/>
    <p:sldLayoutId id="2147487394" r:id="rId29"/>
    <p:sldLayoutId id="2147487395" r:id="rId30"/>
    <p:sldLayoutId id="2147487396" r:id="rId31"/>
    <p:sldLayoutId id="2147487397" r:id="rId32"/>
    <p:sldLayoutId id="2147487398" r:id="rId33"/>
    <p:sldLayoutId id="2147487399" r:id="rId34"/>
    <p:sldLayoutId id="2147487400" r:id="rId35"/>
    <p:sldLayoutId id="2147487401" r:id="rId36"/>
    <p:sldLayoutId id="2147487402" r:id="rId37"/>
    <p:sldLayoutId id="2147487403" r:id="rId38"/>
    <p:sldLayoutId id="2147487404" r:id="rId39"/>
    <p:sldLayoutId id="2147487405" r:id="rId40"/>
    <p:sldLayoutId id="2147487406" r:id="rId41"/>
    <p:sldLayoutId id="2147487407" r:id="rId42"/>
    <p:sldLayoutId id="2147487408" r:id="rId43"/>
    <p:sldLayoutId id="2147487409" r:id="rId44"/>
    <p:sldLayoutId id="2147487410" r:id="rId45"/>
    <p:sldLayoutId id="2147487411" r:id="rId46"/>
    <p:sldLayoutId id="2147487412" r:id="rId47"/>
    <p:sldLayoutId id="2147487413" r:id="rId48"/>
    <p:sldLayoutId id="2147487414" r:id="rId49"/>
    <p:sldLayoutId id="2147487415" r:id="rId50"/>
    <p:sldLayoutId id="2147487416" r:id="rId51"/>
    <p:sldLayoutId id="2147487417" r:id="rId52"/>
    <p:sldLayoutId id="2147487418" r:id="rId53"/>
    <p:sldLayoutId id="2147487419" r:id="rId54"/>
    <p:sldLayoutId id="2147487420" r:id="rId55"/>
    <p:sldLayoutId id="2147487421" r:id="rId56"/>
    <p:sldLayoutId id="2147487422" r:id="rId57"/>
    <p:sldLayoutId id="2147487423" r:id="rId58"/>
    <p:sldLayoutId id="2147487424" r:id="rId59"/>
    <p:sldLayoutId id="2147487425" r:id="rId60"/>
    <p:sldLayoutId id="2147487426" r:id="rId61"/>
    <p:sldLayoutId id="2147487427" r:id="rId62"/>
    <p:sldLayoutId id="2147487428" r:id="rId63"/>
    <p:sldLayoutId id="2147487429" r:id="rId64"/>
    <p:sldLayoutId id="2147487430" r:id="rId65"/>
    <p:sldLayoutId id="2147487431" r:id="rId66"/>
    <p:sldLayoutId id="2147487432" r:id="rId67"/>
    <p:sldLayoutId id="2147487433" r:id="rId68"/>
    <p:sldLayoutId id="2147487434" r:id="rId69"/>
    <p:sldLayoutId id="2147487435" r:id="rId70"/>
    <p:sldLayoutId id="2147487436" r:id="rId71"/>
    <p:sldLayoutId id="2147487437" r:id="rId72"/>
    <p:sldLayoutId id="2147487438" r:id="rId73"/>
    <p:sldLayoutId id="2147487439" r:id="rId74"/>
    <p:sldLayoutId id="2147487440" r:id="rId75"/>
    <p:sldLayoutId id="2147487441" r:id="rId76"/>
    <p:sldLayoutId id="2147487442" r:id="rId77"/>
    <p:sldLayoutId id="2147487443" r:id="rId78"/>
    <p:sldLayoutId id="2147487444" r:id="rId79"/>
    <p:sldLayoutId id="2147487445" r:id="rId80"/>
    <p:sldLayoutId id="2147487446" r:id="rId81"/>
    <p:sldLayoutId id="2147487447" r:id="rId82"/>
    <p:sldLayoutId id="2147487448" r:id="rId83"/>
    <p:sldLayoutId id="2147487449" r:id="rId84"/>
    <p:sldLayoutId id="2147487450" r:id="rId85"/>
    <p:sldLayoutId id="2147487451" r:id="rId86"/>
    <p:sldLayoutId id="2147487452" r:id="rId87"/>
    <p:sldLayoutId id="2147487453" r:id="rId88"/>
    <p:sldLayoutId id="2147487454" r:id="rId89"/>
    <p:sldLayoutId id="2147487455" r:id="rId90"/>
    <p:sldLayoutId id="2147487456" r:id="rId91"/>
    <p:sldLayoutId id="2147487457" r:id="rId92"/>
    <p:sldLayoutId id="2147487458" r:id="rId93"/>
    <p:sldLayoutId id="2147487459" r:id="rId94"/>
    <p:sldLayoutId id="2147487460" r:id="rId95"/>
    <p:sldLayoutId id="2147487461" r:id="rId96"/>
    <p:sldLayoutId id="2147487462" r:id="rId97"/>
    <p:sldLayoutId id="2147487463" r:id="rId98"/>
    <p:sldLayoutId id="2147487464" r:id="rId99"/>
    <p:sldLayoutId id="2147487465" r:id="rId100"/>
    <p:sldLayoutId id="2147487466" r:id="rId101"/>
    <p:sldLayoutId id="2147487467" r:id="rId102"/>
    <p:sldLayoutId id="2147487468" r:id="rId103"/>
    <p:sldLayoutId id="2147487469" r:id="rId104"/>
    <p:sldLayoutId id="2147487470" r:id="rId105"/>
    <p:sldLayoutId id="2147487471" r:id="rId106"/>
    <p:sldLayoutId id="2147487472" r:id="rId107"/>
    <p:sldLayoutId id="2147487473" r:id="rId108"/>
    <p:sldLayoutId id="2147487474" r:id="rId109"/>
    <p:sldLayoutId id="2147487475" r:id="rId110"/>
    <p:sldLayoutId id="2147487476" r:id="rId111"/>
    <p:sldLayoutId id="2147487477" r:id="rId112"/>
    <p:sldLayoutId id="2147487478" r:id="rId113"/>
    <p:sldLayoutId id="2147487479" r:id="rId114"/>
    <p:sldLayoutId id="2147487480" r:id="rId115"/>
    <p:sldLayoutId id="2147487481" r:id="rId116"/>
    <p:sldLayoutId id="2147487482" r:id="rId117"/>
    <p:sldLayoutId id="2147487483" r:id="rId118"/>
    <p:sldLayoutId id="2147487484" r:id="rId119"/>
    <p:sldLayoutId id="2147487485" r:id="rId120"/>
    <p:sldLayoutId id="2147487486" r:id="rId121"/>
    <p:sldLayoutId id="2147487487" r:id="rId122"/>
    <p:sldLayoutId id="2147487488" r:id="rId123"/>
    <p:sldLayoutId id="2147487489" r:id="rId124"/>
    <p:sldLayoutId id="2147487490" r:id="rId125"/>
    <p:sldLayoutId id="2147487491" r:id="rId126"/>
    <p:sldLayoutId id="2147487492" r:id="rId127"/>
    <p:sldLayoutId id="2147487493" r:id="rId128"/>
    <p:sldLayoutId id="2147487494" r:id="rId129"/>
    <p:sldLayoutId id="2147487495" r:id="rId130"/>
    <p:sldLayoutId id="2147487496" r:id="rId131"/>
    <p:sldLayoutId id="2147487497" r:id="rId132"/>
    <p:sldLayoutId id="2147487498" r:id="rId133"/>
    <p:sldLayoutId id="2147487499" r:id="rId134"/>
    <p:sldLayoutId id="2147487500" r:id="rId135"/>
    <p:sldLayoutId id="2147487501" r:id="rId136"/>
    <p:sldLayoutId id="2147487502" r:id="rId137"/>
    <p:sldLayoutId id="2147487503" r:id="rId138"/>
    <p:sldLayoutId id="2147487504" r:id="rId139"/>
    <p:sldLayoutId id="2147487505" r:id="rId140"/>
    <p:sldLayoutId id="2147487506" r:id="rId141"/>
    <p:sldLayoutId id="2147487507" r:id="rId142"/>
    <p:sldLayoutId id="2147487508" r:id="rId143"/>
    <p:sldLayoutId id="2147487509" r:id="rId144"/>
    <p:sldLayoutId id="2147487510" r:id="rId145"/>
    <p:sldLayoutId id="2147487511" r:id="rId146"/>
    <p:sldLayoutId id="2147487512" r:id="rId147"/>
    <p:sldLayoutId id="2147487513" r:id="rId148"/>
    <p:sldLayoutId id="2147487514" r:id="rId149"/>
    <p:sldLayoutId id="2147487515" r:id="rId150"/>
    <p:sldLayoutId id="2147487516" r:id="rId151"/>
    <p:sldLayoutId id="2147487517" r:id="rId152"/>
    <p:sldLayoutId id="2147487518" r:id="rId153"/>
    <p:sldLayoutId id="2147487519" r:id="rId154"/>
    <p:sldLayoutId id="2147487520" r:id="rId155"/>
    <p:sldLayoutId id="2147487521" r:id="rId156"/>
    <p:sldLayoutId id="2147487522" r:id="rId157"/>
    <p:sldLayoutId id="2147487523" r:id="rId158"/>
    <p:sldLayoutId id="2147487524" r:id="rId159"/>
    <p:sldLayoutId id="2147487525" r:id="rId160"/>
    <p:sldLayoutId id="2147487526" r:id="rId161"/>
    <p:sldLayoutId id="2147487527" r:id="rId162"/>
    <p:sldLayoutId id="2147487528" r:id="rId163"/>
    <p:sldLayoutId id="2147487529" r:id="rId164"/>
    <p:sldLayoutId id="2147487530" r:id="rId165"/>
    <p:sldLayoutId id="2147487531" r:id="rId166"/>
    <p:sldLayoutId id="2147487532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97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534" r:id="rId1"/>
    <p:sldLayoutId id="2147487535" r:id="rId2"/>
    <p:sldLayoutId id="2147487536" r:id="rId3"/>
    <p:sldLayoutId id="2147487537" r:id="rId4"/>
    <p:sldLayoutId id="2147487538" r:id="rId5"/>
    <p:sldLayoutId id="2147487539" r:id="rId6"/>
    <p:sldLayoutId id="2147487540" r:id="rId7"/>
    <p:sldLayoutId id="2147487541" r:id="rId8"/>
    <p:sldLayoutId id="2147487542" r:id="rId9"/>
    <p:sldLayoutId id="2147487543" r:id="rId10"/>
    <p:sldLayoutId id="2147487544" r:id="rId11"/>
    <p:sldLayoutId id="2147487545" r:id="rId12"/>
    <p:sldLayoutId id="2147487546" r:id="rId13"/>
    <p:sldLayoutId id="2147487547" r:id="rId14"/>
    <p:sldLayoutId id="2147487548" r:id="rId15"/>
    <p:sldLayoutId id="2147487549" r:id="rId16"/>
    <p:sldLayoutId id="2147487550" r:id="rId17"/>
    <p:sldLayoutId id="2147487551" r:id="rId18"/>
    <p:sldLayoutId id="2147487552" r:id="rId19"/>
    <p:sldLayoutId id="2147487553" r:id="rId20"/>
    <p:sldLayoutId id="2147487554" r:id="rId21"/>
    <p:sldLayoutId id="2147487555" r:id="rId22"/>
    <p:sldLayoutId id="2147487556" r:id="rId23"/>
    <p:sldLayoutId id="2147487557" r:id="rId24"/>
    <p:sldLayoutId id="2147487558" r:id="rId25"/>
    <p:sldLayoutId id="2147487559" r:id="rId26"/>
    <p:sldLayoutId id="2147487560" r:id="rId27"/>
    <p:sldLayoutId id="2147487561" r:id="rId28"/>
    <p:sldLayoutId id="2147487562" r:id="rId29"/>
    <p:sldLayoutId id="2147487563" r:id="rId30"/>
    <p:sldLayoutId id="2147487564" r:id="rId31"/>
    <p:sldLayoutId id="2147487565" r:id="rId32"/>
    <p:sldLayoutId id="2147487566" r:id="rId33"/>
    <p:sldLayoutId id="2147487567" r:id="rId34"/>
    <p:sldLayoutId id="2147487568" r:id="rId35"/>
    <p:sldLayoutId id="2147487569" r:id="rId36"/>
    <p:sldLayoutId id="2147487570" r:id="rId37"/>
    <p:sldLayoutId id="2147487571" r:id="rId38"/>
    <p:sldLayoutId id="2147487572" r:id="rId39"/>
    <p:sldLayoutId id="2147487573" r:id="rId40"/>
    <p:sldLayoutId id="2147487574" r:id="rId41"/>
    <p:sldLayoutId id="2147487575" r:id="rId42"/>
    <p:sldLayoutId id="2147487576" r:id="rId43"/>
    <p:sldLayoutId id="2147487577" r:id="rId44"/>
    <p:sldLayoutId id="2147487578" r:id="rId45"/>
    <p:sldLayoutId id="2147487579" r:id="rId46"/>
    <p:sldLayoutId id="2147487580" r:id="rId47"/>
    <p:sldLayoutId id="2147487581" r:id="rId48"/>
    <p:sldLayoutId id="2147487582" r:id="rId49"/>
    <p:sldLayoutId id="2147487583" r:id="rId50"/>
    <p:sldLayoutId id="2147487584" r:id="rId51"/>
    <p:sldLayoutId id="2147487585" r:id="rId52"/>
    <p:sldLayoutId id="2147487586" r:id="rId53"/>
    <p:sldLayoutId id="2147487587" r:id="rId54"/>
    <p:sldLayoutId id="2147487588" r:id="rId55"/>
    <p:sldLayoutId id="2147487589" r:id="rId56"/>
    <p:sldLayoutId id="2147487590" r:id="rId57"/>
    <p:sldLayoutId id="2147487591" r:id="rId58"/>
    <p:sldLayoutId id="2147487592" r:id="rId59"/>
    <p:sldLayoutId id="2147487593" r:id="rId60"/>
    <p:sldLayoutId id="2147487594" r:id="rId61"/>
    <p:sldLayoutId id="2147487595" r:id="rId62"/>
    <p:sldLayoutId id="2147487596" r:id="rId63"/>
    <p:sldLayoutId id="2147487597" r:id="rId64"/>
    <p:sldLayoutId id="2147487598" r:id="rId65"/>
    <p:sldLayoutId id="2147487599" r:id="rId66"/>
    <p:sldLayoutId id="2147487600" r:id="rId67"/>
    <p:sldLayoutId id="2147487601" r:id="rId68"/>
    <p:sldLayoutId id="2147487602" r:id="rId69"/>
    <p:sldLayoutId id="2147487603" r:id="rId70"/>
    <p:sldLayoutId id="2147487604" r:id="rId71"/>
    <p:sldLayoutId id="2147487605" r:id="rId72"/>
    <p:sldLayoutId id="2147487606" r:id="rId73"/>
    <p:sldLayoutId id="2147487607" r:id="rId74"/>
    <p:sldLayoutId id="2147487608" r:id="rId75"/>
    <p:sldLayoutId id="2147487609" r:id="rId76"/>
    <p:sldLayoutId id="2147487610" r:id="rId77"/>
    <p:sldLayoutId id="2147487611" r:id="rId78"/>
    <p:sldLayoutId id="2147487612" r:id="rId79"/>
    <p:sldLayoutId id="2147487613" r:id="rId80"/>
    <p:sldLayoutId id="2147487614" r:id="rId81"/>
    <p:sldLayoutId id="2147487615" r:id="rId82"/>
    <p:sldLayoutId id="2147487616" r:id="rId83"/>
    <p:sldLayoutId id="2147487617" r:id="rId84"/>
    <p:sldLayoutId id="2147487618" r:id="rId85"/>
    <p:sldLayoutId id="2147487619" r:id="rId86"/>
    <p:sldLayoutId id="2147487620" r:id="rId87"/>
    <p:sldLayoutId id="2147487621" r:id="rId88"/>
    <p:sldLayoutId id="2147487622" r:id="rId89"/>
    <p:sldLayoutId id="2147487623" r:id="rId90"/>
    <p:sldLayoutId id="2147487624" r:id="rId91"/>
    <p:sldLayoutId id="2147487625" r:id="rId92"/>
    <p:sldLayoutId id="2147487626" r:id="rId93"/>
    <p:sldLayoutId id="2147487627" r:id="rId94"/>
    <p:sldLayoutId id="2147487628" r:id="rId95"/>
    <p:sldLayoutId id="2147487629" r:id="rId96"/>
    <p:sldLayoutId id="2147487630" r:id="rId97"/>
    <p:sldLayoutId id="2147487631" r:id="rId98"/>
    <p:sldLayoutId id="2147487632" r:id="rId99"/>
    <p:sldLayoutId id="2147487633" r:id="rId100"/>
    <p:sldLayoutId id="2147487634" r:id="rId101"/>
    <p:sldLayoutId id="2147487635" r:id="rId102"/>
    <p:sldLayoutId id="2147487636" r:id="rId103"/>
    <p:sldLayoutId id="2147487637" r:id="rId104"/>
    <p:sldLayoutId id="2147487638" r:id="rId105"/>
    <p:sldLayoutId id="2147487639" r:id="rId106"/>
    <p:sldLayoutId id="2147487640" r:id="rId107"/>
    <p:sldLayoutId id="2147487641" r:id="rId108"/>
    <p:sldLayoutId id="2147487642" r:id="rId109"/>
    <p:sldLayoutId id="2147487643" r:id="rId110"/>
    <p:sldLayoutId id="2147487644" r:id="rId111"/>
    <p:sldLayoutId id="2147487645" r:id="rId112"/>
    <p:sldLayoutId id="2147487646" r:id="rId113"/>
    <p:sldLayoutId id="2147487647" r:id="rId114"/>
    <p:sldLayoutId id="2147487648" r:id="rId115"/>
    <p:sldLayoutId id="2147487649" r:id="rId116"/>
    <p:sldLayoutId id="2147487650" r:id="rId117"/>
    <p:sldLayoutId id="2147487651" r:id="rId118"/>
    <p:sldLayoutId id="2147487652" r:id="rId119"/>
    <p:sldLayoutId id="2147487653" r:id="rId120"/>
    <p:sldLayoutId id="2147487654" r:id="rId121"/>
    <p:sldLayoutId id="2147487655" r:id="rId122"/>
    <p:sldLayoutId id="2147487656" r:id="rId123"/>
    <p:sldLayoutId id="2147487657" r:id="rId124"/>
    <p:sldLayoutId id="2147487658" r:id="rId125"/>
    <p:sldLayoutId id="2147487659" r:id="rId126"/>
    <p:sldLayoutId id="2147487660" r:id="rId127"/>
    <p:sldLayoutId id="2147487661" r:id="rId128"/>
    <p:sldLayoutId id="2147487662" r:id="rId129"/>
    <p:sldLayoutId id="2147487663" r:id="rId130"/>
    <p:sldLayoutId id="2147487664" r:id="rId131"/>
    <p:sldLayoutId id="2147487665" r:id="rId132"/>
    <p:sldLayoutId id="2147487666" r:id="rId133"/>
    <p:sldLayoutId id="2147487667" r:id="rId134"/>
    <p:sldLayoutId id="2147487668" r:id="rId135"/>
    <p:sldLayoutId id="2147487669" r:id="rId136"/>
    <p:sldLayoutId id="2147487670" r:id="rId137"/>
    <p:sldLayoutId id="2147487671" r:id="rId138"/>
    <p:sldLayoutId id="2147487672" r:id="rId139"/>
    <p:sldLayoutId id="2147487673" r:id="rId140"/>
    <p:sldLayoutId id="2147487674" r:id="rId141"/>
    <p:sldLayoutId id="2147487675" r:id="rId142"/>
    <p:sldLayoutId id="2147487676" r:id="rId143"/>
    <p:sldLayoutId id="2147487677" r:id="rId144"/>
    <p:sldLayoutId id="2147487678" r:id="rId145"/>
    <p:sldLayoutId id="2147487679" r:id="rId146"/>
    <p:sldLayoutId id="2147487680" r:id="rId147"/>
    <p:sldLayoutId id="2147487681" r:id="rId148"/>
    <p:sldLayoutId id="2147487682" r:id="rId149"/>
    <p:sldLayoutId id="2147487683" r:id="rId150"/>
    <p:sldLayoutId id="2147487684" r:id="rId151"/>
    <p:sldLayoutId id="2147487685" r:id="rId152"/>
    <p:sldLayoutId id="2147487686" r:id="rId153"/>
    <p:sldLayoutId id="2147487687" r:id="rId154"/>
    <p:sldLayoutId id="2147487688" r:id="rId155"/>
    <p:sldLayoutId id="2147487689" r:id="rId156"/>
    <p:sldLayoutId id="2147487690" r:id="rId157"/>
    <p:sldLayoutId id="2147487691" r:id="rId158"/>
    <p:sldLayoutId id="2147487692" r:id="rId159"/>
    <p:sldLayoutId id="2147487693" r:id="rId160"/>
    <p:sldLayoutId id="2147487694" r:id="rId161"/>
    <p:sldLayoutId id="2147487695" r:id="rId162"/>
    <p:sldLayoutId id="2147487696" r:id="rId163"/>
    <p:sldLayoutId id="2147487697" r:id="rId164"/>
    <p:sldLayoutId id="2147487698" r:id="rId165"/>
    <p:sldLayoutId id="2147487699" r:id="rId166"/>
    <p:sldLayoutId id="2147487700" r:id="rId167"/>
    <p:sldLayoutId id="2147487701" r:id="rId16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031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703" r:id="rId1"/>
    <p:sldLayoutId id="2147487704" r:id="rId2"/>
    <p:sldLayoutId id="2147487705" r:id="rId3"/>
    <p:sldLayoutId id="2147487706" r:id="rId4"/>
    <p:sldLayoutId id="2147487707" r:id="rId5"/>
    <p:sldLayoutId id="2147487708" r:id="rId6"/>
    <p:sldLayoutId id="2147487709" r:id="rId7"/>
    <p:sldLayoutId id="2147487710" r:id="rId8"/>
    <p:sldLayoutId id="2147487711" r:id="rId9"/>
    <p:sldLayoutId id="2147487712" r:id="rId10"/>
    <p:sldLayoutId id="2147487713" r:id="rId11"/>
    <p:sldLayoutId id="2147487714" r:id="rId12"/>
    <p:sldLayoutId id="2147487715" r:id="rId13"/>
    <p:sldLayoutId id="2147487716" r:id="rId14"/>
    <p:sldLayoutId id="2147487717" r:id="rId15"/>
    <p:sldLayoutId id="2147487718" r:id="rId16"/>
    <p:sldLayoutId id="2147487719" r:id="rId17"/>
    <p:sldLayoutId id="2147487720" r:id="rId18"/>
    <p:sldLayoutId id="2147487721" r:id="rId19"/>
    <p:sldLayoutId id="2147487722" r:id="rId20"/>
    <p:sldLayoutId id="2147487723" r:id="rId21"/>
    <p:sldLayoutId id="2147487724" r:id="rId22"/>
    <p:sldLayoutId id="2147487725" r:id="rId23"/>
    <p:sldLayoutId id="2147487726" r:id="rId24"/>
    <p:sldLayoutId id="2147487727" r:id="rId25"/>
    <p:sldLayoutId id="2147487728" r:id="rId26"/>
    <p:sldLayoutId id="2147487729" r:id="rId27"/>
    <p:sldLayoutId id="2147487730" r:id="rId28"/>
    <p:sldLayoutId id="2147487731" r:id="rId29"/>
    <p:sldLayoutId id="2147487732" r:id="rId30"/>
    <p:sldLayoutId id="2147487733" r:id="rId31"/>
    <p:sldLayoutId id="2147487734" r:id="rId32"/>
    <p:sldLayoutId id="2147487735" r:id="rId33"/>
    <p:sldLayoutId id="2147487736" r:id="rId34"/>
    <p:sldLayoutId id="2147487737" r:id="rId35"/>
    <p:sldLayoutId id="2147487738" r:id="rId36"/>
    <p:sldLayoutId id="2147487739" r:id="rId37"/>
    <p:sldLayoutId id="2147487740" r:id="rId38"/>
    <p:sldLayoutId id="2147487741" r:id="rId39"/>
    <p:sldLayoutId id="2147487742" r:id="rId40"/>
    <p:sldLayoutId id="2147487743" r:id="rId41"/>
    <p:sldLayoutId id="2147487744" r:id="rId42"/>
    <p:sldLayoutId id="2147487745" r:id="rId43"/>
    <p:sldLayoutId id="2147487746" r:id="rId44"/>
    <p:sldLayoutId id="2147487747" r:id="rId45"/>
    <p:sldLayoutId id="2147487748" r:id="rId46"/>
    <p:sldLayoutId id="2147487749" r:id="rId47"/>
    <p:sldLayoutId id="2147487750" r:id="rId48"/>
    <p:sldLayoutId id="2147487751" r:id="rId49"/>
    <p:sldLayoutId id="2147487752" r:id="rId50"/>
    <p:sldLayoutId id="2147487753" r:id="rId51"/>
    <p:sldLayoutId id="2147487754" r:id="rId52"/>
    <p:sldLayoutId id="2147487755" r:id="rId53"/>
    <p:sldLayoutId id="2147487756" r:id="rId54"/>
    <p:sldLayoutId id="2147487757" r:id="rId55"/>
    <p:sldLayoutId id="2147487758" r:id="rId56"/>
    <p:sldLayoutId id="2147487759" r:id="rId57"/>
    <p:sldLayoutId id="2147487760" r:id="rId58"/>
    <p:sldLayoutId id="2147487761" r:id="rId59"/>
    <p:sldLayoutId id="2147487762" r:id="rId60"/>
    <p:sldLayoutId id="2147487763" r:id="rId61"/>
    <p:sldLayoutId id="2147487764" r:id="rId62"/>
    <p:sldLayoutId id="2147487765" r:id="rId63"/>
    <p:sldLayoutId id="2147487766" r:id="rId64"/>
    <p:sldLayoutId id="2147487767" r:id="rId65"/>
    <p:sldLayoutId id="2147487768" r:id="rId66"/>
    <p:sldLayoutId id="2147487769" r:id="rId67"/>
    <p:sldLayoutId id="2147487770" r:id="rId68"/>
    <p:sldLayoutId id="2147487771" r:id="rId69"/>
    <p:sldLayoutId id="2147487772" r:id="rId70"/>
    <p:sldLayoutId id="2147487773" r:id="rId71"/>
    <p:sldLayoutId id="2147487774" r:id="rId72"/>
    <p:sldLayoutId id="2147487775" r:id="rId73"/>
    <p:sldLayoutId id="2147487776" r:id="rId74"/>
    <p:sldLayoutId id="2147487777" r:id="rId75"/>
    <p:sldLayoutId id="2147487778" r:id="rId76"/>
    <p:sldLayoutId id="2147487779" r:id="rId77"/>
    <p:sldLayoutId id="2147487780" r:id="rId78"/>
    <p:sldLayoutId id="2147487781" r:id="rId79"/>
    <p:sldLayoutId id="2147487782" r:id="rId80"/>
    <p:sldLayoutId id="2147487783" r:id="rId81"/>
    <p:sldLayoutId id="2147487784" r:id="rId82"/>
    <p:sldLayoutId id="2147487785" r:id="rId83"/>
    <p:sldLayoutId id="2147487786" r:id="rId84"/>
    <p:sldLayoutId id="2147487787" r:id="rId85"/>
    <p:sldLayoutId id="2147487788" r:id="rId86"/>
    <p:sldLayoutId id="2147487789" r:id="rId87"/>
    <p:sldLayoutId id="2147487790" r:id="rId88"/>
    <p:sldLayoutId id="2147487791" r:id="rId89"/>
    <p:sldLayoutId id="2147487792" r:id="rId90"/>
    <p:sldLayoutId id="2147487793" r:id="rId91"/>
    <p:sldLayoutId id="2147487794" r:id="rId92"/>
    <p:sldLayoutId id="2147487795" r:id="rId93"/>
    <p:sldLayoutId id="2147487796" r:id="rId94"/>
    <p:sldLayoutId id="2147487797" r:id="rId95"/>
    <p:sldLayoutId id="2147487798" r:id="rId96"/>
    <p:sldLayoutId id="2147487799" r:id="rId97"/>
    <p:sldLayoutId id="2147487800" r:id="rId98"/>
    <p:sldLayoutId id="2147487801" r:id="rId99"/>
    <p:sldLayoutId id="2147487802" r:id="rId100"/>
    <p:sldLayoutId id="2147487803" r:id="rId101"/>
    <p:sldLayoutId id="2147487804" r:id="rId102"/>
    <p:sldLayoutId id="2147487805" r:id="rId103"/>
    <p:sldLayoutId id="2147487806" r:id="rId104"/>
    <p:sldLayoutId id="2147487807" r:id="rId105"/>
    <p:sldLayoutId id="2147487808" r:id="rId106"/>
    <p:sldLayoutId id="2147487809" r:id="rId107"/>
    <p:sldLayoutId id="2147487810" r:id="rId108"/>
    <p:sldLayoutId id="2147487811" r:id="rId109"/>
    <p:sldLayoutId id="2147487812" r:id="rId110"/>
    <p:sldLayoutId id="2147487813" r:id="rId111"/>
    <p:sldLayoutId id="2147487814" r:id="rId112"/>
    <p:sldLayoutId id="2147487815" r:id="rId113"/>
    <p:sldLayoutId id="2147487816" r:id="rId114"/>
    <p:sldLayoutId id="2147487817" r:id="rId115"/>
    <p:sldLayoutId id="2147487818" r:id="rId116"/>
    <p:sldLayoutId id="2147487819" r:id="rId117"/>
    <p:sldLayoutId id="2147487820" r:id="rId118"/>
    <p:sldLayoutId id="2147487821" r:id="rId119"/>
    <p:sldLayoutId id="2147487822" r:id="rId120"/>
    <p:sldLayoutId id="2147487823" r:id="rId121"/>
    <p:sldLayoutId id="2147487824" r:id="rId122"/>
    <p:sldLayoutId id="2147487825" r:id="rId123"/>
    <p:sldLayoutId id="2147487826" r:id="rId124"/>
    <p:sldLayoutId id="2147487827" r:id="rId125"/>
    <p:sldLayoutId id="2147487828" r:id="rId126"/>
    <p:sldLayoutId id="2147487829" r:id="rId127"/>
    <p:sldLayoutId id="2147487830" r:id="rId128"/>
    <p:sldLayoutId id="2147487831" r:id="rId129"/>
    <p:sldLayoutId id="2147487832" r:id="rId130"/>
    <p:sldLayoutId id="2147487833" r:id="rId131"/>
    <p:sldLayoutId id="2147487834" r:id="rId132"/>
    <p:sldLayoutId id="2147487835" r:id="rId133"/>
    <p:sldLayoutId id="2147487836" r:id="rId134"/>
    <p:sldLayoutId id="2147487837" r:id="rId135"/>
    <p:sldLayoutId id="2147487838" r:id="rId136"/>
    <p:sldLayoutId id="2147487839" r:id="rId137"/>
    <p:sldLayoutId id="2147487840" r:id="rId138"/>
    <p:sldLayoutId id="2147487841" r:id="rId139"/>
    <p:sldLayoutId id="2147487842" r:id="rId140"/>
    <p:sldLayoutId id="2147487843" r:id="rId141"/>
    <p:sldLayoutId id="2147487844" r:id="rId142"/>
    <p:sldLayoutId id="2147487845" r:id="rId143"/>
    <p:sldLayoutId id="2147487846" r:id="rId144"/>
    <p:sldLayoutId id="2147487847" r:id="rId145"/>
    <p:sldLayoutId id="2147487848" r:id="rId146"/>
    <p:sldLayoutId id="2147487849" r:id="rId147"/>
    <p:sldLayoutId id="2147487850" r:id="rId148"/>
    <p:sldLayoutId id="2147487851" r:id="rId149"/>
    <p:sldLayoutId id="2147487852" r:id="rId150"/>
    <p:sldLayoutId id="2147487853" r:id="rId151"/>
    <p:sldLayoutId id="2147487854" r:id="rId152"/>
    <p:sldLayoutId id="2147487855" r:id="rId153"/>
    <p:sldLayoutId id="2147487856" r:id="rId154"/>
    <p:sldLayoutId id="2147487857" r:id="rId155"/>
    <p:sldLayoutId id="2147487858" r:id="rId156"/>
    <p:sldLayoutId id="2147487859" r:id="rId157"/>
    <p:sldLayoutId id="2147487860" r:id="rId158"/>
    <p:sldLayoutId id="2147487861" r:id="rId159"/>
    <p:sldLayoutId id="2147487862" r:id="rId160"/>
    <p:sldLayoutId id="2147487863" r:id="rId161"/>
    <p:sldLayoutId id="2147487864" r:id="rId162"/>
    <p:sldLayoutId id="2147487865" r:id="rId163"/>
    <p:sldLayoutId id="2147487866" r:id="rId164"/>
    <p:sldLayoutId id="2147487867" r:id="rId165"/>
    <p:sldLayoutId id="2147487868" r:id="rId166"/>
    <p:sldLayoutId id="2147487869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1662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285" r:id="rId1"/>
    <p:sldLayoutId id="2147488286" r:id="rId2"/>
    <p:sldLayoutId id="2147488287" r:id="rId3"/>
    <p:sldLayoutId id="2147488288" r:id="rId4"/>
    <p:sldLayoutId id="2147488289" r:id="rId5"/>
    <p:sldLayoutId id="2147488290" r:id="rId6"/>
    <p:sldLayoutId id="2147488291" r:id="rId7"/>
    <p:sldLayoutId id="2147488292" r:id="rId8"/>
    <p:sldLayoutId id="2147488293" r:id="rId9"/>
    <p:sldLayoutId id="2147488294" r:id="rId10"/>
    <p:sldLayoutId id="2147488295" r:id="rId11"/>
    <p:sldLayoutId id="2147488296" r:id="rId12"/>
    <p:sldLayoutId id="2147488297" r:id="rId13"/>
    <p:sldLayoutId id="2147488298" r:id="rId14"/>
    <p:sldLayoutId id="2147488299" r:id="rId15"/>
    <p:sldLayoutId id="2147488300" r:id="rId16"/>
    <p:sldLayoutId id="2147488301" r:id="rId17"/>
    <p:sldLayoutId id="2147488302" r:id="rId18"/>
    <p:sldLayoutId id="2147488303" r:id="rId19"/>
    <p:sldLayoutId id="2147488304" r:id="rId20"/>
    <p:sldLayoutId id="2147488305" r:id="rId21"/>
    <p:sldLayoutId id="2147488306" r:id="rId22"/>
    <p:sldLayoutId id="2147488307" r:id="rId23"/>
    <p:sldLayoutId id="2147488308" r:id="rId24"/>
    <p:sldLayoutId id="2147488309" r:id="rId25"/>
    <p:sldLayoutId id="2147488310" r:id="rId26"/>
    <p:sldLayoutId id="2147488311" r:id="rId27"/>
    <p:sldLayoutId id="2147488312" r:id="rId28"/>
    <p:sldLayoutId id="2147488313" r:id="rId29"/>
    <p:sldLayoutId id="2147488314" r:id="rId30"/>
    <p:sldLayoutId id="2147488315" r:id="rId31"/>
    <p:sldLayoutId id="2147488316" r:id="rId32"/>
    <p:sldLayoutId id="2147488317" r:id="rId33"/>
    <p:sldLayoutId id="2147488318" r:id="rId34"/>
    <p:sldLayoutId id="2147488319" r:id="rId35"/>
    <p:sldLayoutId id="2147488320" r:id="rId36"/>
    <p:sldLayoutId id="2147488321" r:id="rId37"/>
    <p:sldLayoutId id="2147488322" r:id="rId38"/>
    <p:sldLayoutId id="2147488323" r:id="rId39"/>
    <p:sldLayoutId id="2147488324" r:id="rId40"/>
    <p:sldLayoutId id="2147488325" r:id="rId41"/>
    <p:sldLayoutId id="2147488326" r:id="rId42"/>
    <p:sldLayoutId id="2147488327" r:id="rId43"/>
    <p:sldLayoutId id="2147488328" r:id="rId44"/>
    <p:sldLayoutId id="2147488329" r:id="rId45"/>
    <p:sldLayoutId id="2147488330" r:id="rId46"/>
    <p:sldLayoutId id="2147488331" r:id="rId47"/>
    <p:sldLayoutId id="2147488332" r:id="rId48"/>
    <p:sldLayoutId id="2147488333" r:id="rId49"/>
    <p:sldLayoutId id="2147488334" r:id="rId50"/>
    <p:sldLayoutId id="2147488335" r:id="rId51"/>
    <p:sldLayoutId id="2147488336" r:id="rId52"/>
    <p:sldLayoutId id="2147488337" r:id="rId53"/>
    <p:sldLayoutId id="2147488338" r:id="rId54"/>
    <p:sldLayoutId id="2147488339" r:id="rId55"/>
    <p:sldLayoutId id="2147488340" r:id="rId56"/>
    <p:sldLayoutId id="2147488341" r:id="rId57"/>
    <p:sldLayoutId id="2147488342" r:id="rId58"/>
    <p:sldLayoutId id="2147488343" r:id="rId59"/>
    <p:sldLayoutId id="2147488344" r:id="rId60"/>
    <p:sldLayoutId id="2147488345" r:id="rId61"/>
    <p:sldLayoutId id="2147488346" r:id="rId62"/>
    <p:sldLayoutId id="2147488347" r:id="rId63"/>
    <p:sldLayoutId id="2147488348" r:id="rId64"/>
    <p:sldLayoutId id="2147488349" r:id="rId65"/>
    <p:sldLayoutId id="2147488350" r:id="rId66"/>
    <p:sldLayoutId id="2147488351" r:id="rId67"/>
    <p:sldLayoutId id="2147488352" r:id="rId68"/>
    <p:sldLayoutId id="2147488353" r:id="rId69"/>
    <p:sldLayoutId id="2147488354" r:id="rId70"/>
    <p:sldLayoutId id="2147488355" r:id="rId71"/>
    <p:sldLayoutId id="2147488356" r:id="rId72"/>
    <p:sldLayoutId id="2147488357" r:id="rId73"/>
    <p:sldLayoutId id="2147488358" r:id="rId74"/>
    <p:sldLayoutId id="2147488359" r:id="rId75"/>
    <p:sldLayoutId id="2147488360" r:id="rId76"/>
    <p:sldLayoutId id="2147488361" r:id="rId77"/>
    <p:sldLayoutId id="2147488362" r:id="rId78"/>
    <p:sldLayoutId id="2147488363" r:id="rId79"/>
    <p:sldLayoutId id="2147488364" r:id="rId80"/>
    <p:sldLayoutId id="2147488365" r:id="rId81"/>
    <p:sldLayoutId id="2147488366" r:id="rId82"/>
    <p:sldLayoutId id="2147488367" r:id="rId83"/>
    <p:sldLayoutId id="2147488368" r:id="rId84"/>
    <p:sldLayoutId id="2147488369" r:id="rId85"/>
    <p:sldLayoutId id="2147488370" r:id="rId86"/>
    <p:sldLayoutId id="2147488371" r:id="rId87"/>
    <p:sldLayoutId id="2147488372" r:id="rId88"/>
    <p:sldLayoutId id="2147488373" r:id="rId89"/>
    <p:sldLayoutId id="2147488374" r:id="rId90"/>
    <p:sldLayoutId id="2147488375" r:id="rId91"/>
    <p:sldLayoutId id="2147488376" r:id="rId92"/>
    <p:sldLayoutId id="2147488377" r:id="rId93"/>
    <p:sldLayoutId id="2147488378" r:id="rId94"/>
    <p:sldLayoutId id="2147488379" r:id="rId95"/>
    <p:sldLayoutId id="2147488380" r:id="rId96"/>
    <p:sldLayoutId id="2147488381" r:id="rId97"/>
    <p:sldLayoutId id="2147488382" r:id="rId98"/>
    <p:sldLayoutId id="2147488383" r:id="rId99"/>
    <p:sldLayoutId id="2147488384" r:id="rId100"/>
    <p:sldLayoutId id="2147488385" r:id="rId101"/>
    <p:sldLayoutId id="2147488386" r:id="rId102"/>
    <p:sldLayoutId id="2147488387" r:id="rId103"/>
    <p:sldLayoutId id="2147488388" r:id="rId104"/>
    <p:sldLayoutId id="2147488389" r:id="rId105"/>
    <p:sldLayoutId id="2147488390" r:id="rId106"/>
    <p:sldLayoutId id="2147488391" r:id="rId107"/>
    <p:sldLayoutId id="2147488392" r:id="rId108"/>
    <p:sldLayoutId id="2147488393" r:id="rId109"/>
    <p:sldLayoutId id="2147488394" r:id="rId110"/>
    <p:sldLayoutId id="2147488395" r:id="rId111"/>
    <p:sldLayoutId id="2147488396" r:id="rId112"/>
    <p:sldLayoutId id="2147488397" r:id="rId113"/>
    <p:sldLayoutId id="2147488398" r:id="rId114"/>
    <p:sldLayoutId id="2147488399" r:id="rId115"/>
    <p:sldLayoutId id="2147488400" r:id="rId116"/>
    <p:sldLayoutId id="2147488401" r:id="rId117"/>
    <p:sldLayoutId id="2147488402" r:id="rId118"/>
    <p:sldLayoutId id="2147488403" r:id="rId119"/>
    <p:sldLayoutId id="2147488404" r:id="rId120"/>
    <p:sldLayoutId id="2147488405" r:id="rId121"/>
    <p:sldLayoutId id="2147488406" r:id="rId122"/>
    <p:sldLayoutId id="2147488407" r:id="rId123"/>
    <p:sldLayoutId id="2147488408" r:id="rId124"/>
    <p:sldLayoutId id="2147488409" r:id="rId125"/>
    <p:sldLayoutId id="2147488410" r:id="rId126"/>
    <p:sldLayoutId id="2147488411" r:id="rId127"/>
    <p:sldLayoutId id="2147488412" r:id="rId128"/>
    <p:sldLayoutId id="2147488413" r:id="rId129"/>
    <p:sldLayoutId id="2147488414" r:id="rId130"/>
    <p:sldLayoutId id="2147488415" r:id="rId131"/>
    <p:sldLayoutId id="2147488416" r:id="rId132"/>
    <p:sldLayoutId id="2147488417" r:id="rId133"/>
    <p:sldLayoutId id="2147488418" r:id="rId134"/>
    <p:sldLayoutId id="2147488419" r:id="rId135"/>
    <p:sldLayoutId id="2147488420" r:id="rId136"/>
    <p:sldLayoutId id="2147488421" r:id="rId137"/>
    <p:sldLayoutId id="2147488422" r:id="rId138"/>
    <p:sldLayoutId id="2147488423" r:id="rId139"/>
    <p:sldLayoutId id="2147488424" r:id="rId140"/>
    <p:sldLayoutId id="2147488425" r:id="rId141"/>
    <p:sldLayoutId id="2147488426" r:id="rId142"/>
    <p:sldLayoutId id="2147488427" r:id="rId143"/>
    <p:sldLayoutId id="2147488428" r:id="rId144"/>
    <p:sldLayoutId id="2147488429" r:id="rId145"/>
    <p:sldLayoutId id="2147488430" r:id="rId146"/>
    <p:sldLayoutId id="2147488431" r:id="rId147"/>
    <p:sldLayoutId id="2147488432" r:id="rId148"/>
    <p:sldLayoutId id="2147488433" r:id="rId149"/>
    <p:sldLayoutId id="2147488434" r:id="rId150"/>
    <p:sldLayoutId id="2147488435" r:id="rId151"/>
    <p:sldLayoutId id="2147488436" r:id="rId152"/>
    <p:sldLayoutId id="2147488437" r:id="rId153"/>
    <p:sldLayoutId id="2147488438" r:id="rId154"/>
    <p:sldLayoutId id="2147488439" r:id="rId155"/>
    <p:sldLayoutId id="2147488440" r:id="rId156"/>
    <p:sldLayoutId id="2147488441" r:id="rId157"/>
    <p:sldLayoutId id="2147488442" r:id="rId158"/>
    <p:sldLayoutId id="2147488443" r:id="rId159"/>
    <p:sldLayoutId id="2147488444" r:id="rId160"/>
    <p:sldLayoutId id="2147488445" r:id="rId161"/>
    <p:sldLayoutId id="2147488446" r:id="rId162"/>
    <p:sldLayoutId id="2147488447" r:id="rId163"/>
    <p:sldLayoutId id="2147488448" r:id="rId164"/>
    <p:sldLayoutId id="2147488449" r:id="rId165"/>
    <p:sldLayoutId id="2147488450" r:id="rId166"/>
    <p:sldLayoutId id="2147488451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766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453" r:id="rId1"/>
    <p:sldLayoutId id="2147488454" r:id="rId2"/>
    <p:sldLayoutId id="2147488455" r:id="rId3"/>
    <p:sldLayoutId id="2147488456" r:id="rId4"/>
    <p:sldLayoutId id="2147488457" r:id="rId5"/>
    <p:sldLayoutId id="2147488458" r:id="rId6"/>
    <p:sldLayoutId id="2147488459" r:id="rId7"/>
    <p:sldLayoutId id="2147488460" r:id="rId8"/>
    <p:sldLayoutId id="2147488461" r:id="rId9"/>
    <p:sldLayoutId id="2147488462" r:id="rId10"/>
    <p:sldLayoutId id="2147488463" r:id="rId11"/>
    <p:sldLayoutId id="2147488464" r:id="rId12"/>
    <p:sldLayoutId id="2147488465" r:id="rId13"/>
    <p:sldLayoutId id="2147488466" r:id="rId14"/>
    <p:sldLayoutId id="2147488467" r:id="rId15"/>
    <p:sldLayoutId id="2147488468" r:id="rId16"/>
    <p:sldLayoutId id="2147488469" r:id="rId17"/>
    <p:sldLayoutId id="2147488470" r:id="rId18"/>
    <p:sldLayoutId id="2147488471" r:id="rId19"/>
    <p:sldLayoutId id="2147488472" r:id="rId20"/>
    <p:sldLayoutId id="2147488473" r:id="rId21"/>
    <p:sldLayoutId id="2147488474" r:id="rId22"/>
    <p:sldLayoutId id="2147488475" r:id="rId23"/>
    <p:sldLayoutId id="2147488476" r:id="rId24"/>
    <p:sldLayoutId id="2147488477" r:id="rId25"/>
    <p:sldLayoutId id="2147488478" r:id="rId26"/>
    <p:sldLayoutId id="2147488479" r:id="rId27"/>
    <p:sldLayoutId id="2147488480" r:id="rId28"/>
    <p:sldLayoutId id="2147488481" r:id="rId29"/>
    <p:sldLayoutId id="2147488482" r:id="rId30"/>
    <p:sldLayoutId id="2147488483" r:id="rId31"/>
    <p:sldLayoutId id="2147488484" r:id="rId32"/>
    <p:sldLayoutId id="2147488485" r:id="rId33"/>
    <p:sldLayoutId id="2147488486" r:id="rId34"/>
    <p:sldLayoutId id="2147488487" r:id="rId35"/>
    <p:sldLayoutId id="2147488488" r:id="rId36"/>
    <p:sldLayoutId id="2147488489" r:id="rId37"/>
    <p:sldLayoutId id="2147488490" r:id="rId38"/>
    <p:sldLayoutId id="2147488491" r:id="rId39"/>
    <p:sldLayoutId id="2147488492" r:id="rId40"/>
    <p:sldLayoutId id="2147488493" r:id="rId41"/>
    <p:sldLayoutId id="2147488494" r:id="rId42"/>
    <p:sldLayoutId id="2147488495" r:id="rId43"/>
    <p:sldLayoutId id="2147488496" r:id="rId44"/>
    <p:sldLayoutId id="2147488497" r:id="rId45"/>
    <p:sldLayoutId id="2147488498" r:id="rId46"/>
    <p:sldLayoutId id="2147488499" r:id="rId47"/>
    <p:sldLayoutId id="2147488500" r:id="rId48"/>
    <p:sldLayoutId id="2147488501" r:id="rId49"/>
    <p:sldLayoutId id="2147488502" r:id="rId50"/>
    <p:sldLayoutId id="2147488503" r:id="rId51"/>
    <p:sldLayoutId id="2147488504" r:id="rId52"/>
    <p:sldLayoutId id="2147488505" r:id="rId53"/>
    <p:sldLayoutId id="2147488506" r:id="rId54"/>
    <p:sldLayoutId id="2147488507" r:id="rId55"/>
    <p:sldLayoutId id="2147488508" r:id="rId56"/>
    <p:sldLayoutId id="2147488509" r:id="rId57"/>
    <p:sldLayoutId id="2147488510" r:id="rId58"/>
    <p:sldLayoutId id="2147488511" r:id="rId59"/>
    <p:sldLayoutId id="2147488512" r:id="rId60"/>
    <p:sldLayoutId id="2147488513" r:id="rId61"/>
    <p:sldLayoutId id="2147488514" r:id="rId62"/>
    <p:sldLayoutId id="2147488515" r:id="rId63"/>
    <p:sldLayoutId id="2147488516" r:id="rId64"/>
    <p:sldLayoutId id="2147488517" r:id="rId65"/>
    <p:sldLayoutId id="2147488518" r:id="rId66"/>
    <p:sldLayoutId id="2147488519" r:id="rId67"/>
    <p:sldLayoutId id="2147488520" r:id="rId68"/>
    <p:sldLayoutId id="2147488521" r:id="rId69"/>
    <p:sldLayoutId id="2147488522" r:id="rId70"/>
    <p:sldLayoutId id="2147488523" r:id="rId71"/>
    <p:sldLayoutId id="2147488524" r:id="rId72"/>
    <p:sldLayoutId id="2147488525" r:id="rId73"/>
    <p:sldLayoutId id="2147488526" r:id="rId74"/>
    <p:sldLayoutId id="2147488527" r:id="rId75"/>
    <p:sldLayoutId id="2147488528" r:id="rId76"/>
    <p:sldLayoutId id="2147488529" r:id="rId77"/>
    <p:sldLayoutId id="2147488530" r:id="rId78"/>
    <p:sldLayoutId id="2147488531" r:id="rId79"/>
    <p:sldLayoutId id="2147488532" r:id="rId80"/>
    <p:sldLayoutId id="2147488533" r:id="rId81"/>
    <p:sldLayoutId id="2147488534" r:id="rId82"/>
    <p:sldLayoutId id="2147488535" r:id="rId83"/>
    <p:sldLayoutId id="2147488536" r:id="rId84"/>
    <p:sldLayoutId id="2147488537" r:id="rId85"/>
    <p:sldLayoutId id="2147488538" r:id="rId86"/>
    <p:sldLayoutId id="2147488539" r:id="rId87"/>
    <p:sldLayoutId id="2147488540" r:id="rId88"/>
    <p:sldLayoutId id="2147488541" r:id="rId89"/>
    <p:sldLayoutId id="2147488542" r:id="rId90"/>
    <p:sldLayoutId id="2147488543" r:id="rId91"/>
    <p:sldLayoutId id="2147488544" r:id="rId92"/>
    <p:sldLayoutId id="2147488545" r:id="rId93"/>
    <p:sldLayoutId id="2147488546" r:id="rId94"/>
    <p:sldLayoutId id="2147488547" r:id="rId95"/>
    <p:sldLayoutId id="2147488548" r:id="rId96"/>
    <p:sldLayoutId id="2147488549" r:id="rId97"/>
    <p:sldLayoutId id="2147488550" r:id="rId98"/>
    <p:sldLayoutId id="2147488551" r:id="rId99"/>
    <p:sldLayoutId id="2147488552" r:id="rId100"/>
    <p:sldLayoutId id="2147488553" r:id="rId101"/>
    <p:sldLayoutId id="2147488554" r:id="rId102"/>
    <p:sldLayoutId id="2147488555" r:id="rId103"/>
    <p:sldLayoutId id="2147488556" r:id="rId104"/>
    <p:sldLayoutId id="2147488557" r:id="rId105"/>
    <p:sldLayoutId id="2147488558" r:id="rId106"/>
    <p:sldLayoutId id="2147488559" r:id="rId107"/>
    <p:sldLayoutId id="2147488560" r:id="rId108"/>
    <p:sldLayoutId id="2147488561" r:id="rId109"/>
    <p:sldLayoutId id="2147488562" r:id="rId110"/>
    <p:sldLayoutId id="2147488563" r:id="rId111"/>
    <p:sldLayoutId id="2147488564" r:id="rId112"/>
    <p:sldLayoutId id="2147488565" r:id="rId113"/>
    <p:sldLayoutId id="2147488566" r:id="rId114"/>
    <p:sldLayoutId id="2147488567" r:id="rId115"/>
    <p:sldLayoutId id="2147488568" r:id="rId116"/>
    <p:sldLayoutId id="2147488569" r:id="rId117"/>
    <p:sldLayoutId id="2147488570" r:id="rId118"/>
    <p:sldLayoutId id="2147488571" r:id="rId119"/>
    <p:sldLayoutId id="2147488572" r:id="rId120"/>
    <p:sldLayoutId id="2147488573" r:id="rId121"/>
    <p:sldLayoutId id="2147488574" r:id="rId122"/>
    <p:sldLayoutId id="2147488575" r:id="rId123"/>
    <p:sldLayoutId id="2147488576" r:id="rId124"/>
    <p:sldLayoutId id="2147488577" r:id="rId125"/>
    <p:sldLayoutId id="2147488578" r:id="rId126"/>
    <p:sldLayoutId id="2147488579" r:id="rId127"/>
    <p:sldLayoutId id="2147488580" r:id="rId128"/>
    <p:sldLayoutId id="2147488581" r:id="rId129"/>
    <p:sldLayoutId id="2147488582" r:id="rId130"/>
    <p:sldLayoutId id="2147488583" r:id="rId131"/>
    <p:sldLayoutId id="2147488584" r:id="rId132"/>
    <p:sldLayoutId id="2147488585" r:id="rId133"/>
    <p:sldLayoutId id="2147488586" r:id="rId134"/>
    <p:sldLayoutId id="2147488587" r:id="rId135"/>
    <p:sldLayoutId id="2147488588" r:id="rId136"/>
    <p:sldLayoutId id="2147488589" r:id="rId137"/>
    <p:sldLayoutId id="2147488590" r:id="rId138"/>
    <p:sldLayoutId id="2147488591" r:id="rId139"/>
    <p:sldLayoutId id="2147488592" r:id="rId140"/>
    <p:sldLayoutId id="2147488593" r:id="rId141"/>
    <p:sldLayoutId id="2147488594" r:id="rId142"/>
    <p:sldLayoutId id="2147488595" r:id="rId143"/>
    <p:sldLayoutId id="2147488596" r:id="rId144"/>
    <p:sldLayoutId id="2147488597" r:id="rId145"/>
    <p:sldLayoutId id="2147488598" r:id="rId146"/>
    <p:sldLayoutId id="2147488599" r:id="rId147"/>
    <p:sldLayoutId id="2147488600" r:id="rId148"/>
    <p:sldLayoutId id="2147488601" r:id="rId149"/>
    <p:sldLayoutId id="2147488602" r:id="rId150"/>
    <p:sldLayoutId id="2147488603" r:id="rId151"/>
    <p:sldLayoutId id="2147488604" r:id="rId152"/>
    <p:sldLayoutId id="2147488605" r:id="rId153"/>
    <p:sldLayoutId id="2147488606" r:id="rId154"/>
    <p:sldLayoutId id="2147488607" r:id="rId155"/>
    <p:sldLayoutId id="2147488608" r:id="rId156"/>
    <p:sldLayoutId id="2147488609" r:id="rId157"/>
    <p:sldLayoutId id="2147488610" r:id="rId158"/>
    <p:sldLayoutId id="2147488611" r:id="rId159"/>
    <p:sldLayoutId id="2147488612" r:id="rId160"/>
    <p:sldLayoutId id="2147488613" r:id="rId161"/>
    <p:sldLayoutId id="2147488614" r:id="rId162"/>
    <p:sldLayoutId id="2147488615" r:id="rId163"/>
    <p:sldLayoutId id="2147488616" r:id="rId164"/>
    <p:sldLayoutId id="2147488617" r:id="rId165"/>
    <p:sldLayoutId id="2147488618" r:id="rId166"/>
    <p:sldLayoutId id="2147488619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082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622" r:id="rId1"/>
    <p:sldLayoutId id="2147488623" r:id="rId2"/>
    <p:sldLayoutId id="2147488624" r:id="rId3"/>
    <p:sldLayoutId id="2147488625" r:id="rId4"/>
    <p:sldLayoutId id="2147488626" r:id="rId5"/>
    <p:sldLayoutId id="2147488627" r:id="rId6"/>
    <p:sldLayoutId id="2147488628" r:id="rId7"/>
    <p:sldLayoutId id="2147488629" r:id="rId8"/>
    <p:sldLayoutId id="2147488630" r:id="rId9"/>
    <p:sldLayoutId id="2147488631" r:id="rId10"/>
    <p:sldLayoutId id="2147488632" r:id="rId11"/>
    <p:sldLayoutId id="2147488633" r:id="rId12"/>
    <p:sldLayoutId id="2147488634" r:id="rId13"/>
    <p:sldLayoutId id="2147488635" r:id="rId14"/>
    <p:sldLayoutId id="2147488636" r:id="rId15"/>
    <p:sldLayoutId id="2147488637" r:id="rId16"/>
    <p:sldLayoutId id="2147488638" r:id="rId17"/>
    <p:sldLayoutId id="2147488639" r:id="rId18"/>
    <p:sldLayoutId id="2147488640" r:id="rId19"/>
    <p:sldLayoutId id="2147488641" r:id="rId20"/>
    <p:sldLayoutId id="2147488642" r:id="rId21"/>
    <p:sldLayoutId id="2147488643" r:id="rId22"/>
    <p:sldLayoutId id="2147488644" r:id="rId23"/>
    <p:sldLayoutId id="2147488645" r:id="rId24"/>
    <p:sldLayoutId id="2147488646" r:id="rId25"/>
    <p:sldLayoutId id="2147488647" r:id="rId26"/>
    <p:sldLayoutId id="2147488648" r:id="rId27"/>
    <p:sldLayoutId id="2147488649" r:id="rId28"/>
    <p:sldLayoutId id="2147488650" r:id="rId29"/>
    <p:sldLayoutId id="2147488651" r:id="rId30"/>
    <p:sldLayoutId id="2147488652" r:id="rId31"/>
    <p:sldLayoutId id="2147488653" r:id="rId32"/>
    <p:sldLayoutId id="2147488654" r:id="rId33"/>
    <p:sldLayoutId id="2147488655" r:id="rId34"/>
    <p:sldLayoutId id="2147488656" r:id="rId35"/>
    <p:sldLayoutId id="2147488657" r:id="rId36"/>
    <p:sldLayoutId id="2147488658" r:id="rId37"/>
    <p:sldLayoutId id="2147488659" r:id="rId38"/>
    <p:sldLayoutId id="2147488660" r:id="rId39"/>
    <p:sldLayoutId id="2147488661" r:id="rId40"/>
    <p:sldLayoutId id="2147488662" r:id="rId41"/>
    <p:sldLayoutId id="2147488663" r:id="rId42"/>
    <p:sldLayoutId id="2147488664" r:id="rId43"/>
    <p:sldLayoutId id="2147488665" r:id="rId44"/>
    <p:sldLayoutId id="2147488666" r:id="rId45"/>
    <p:sldLayoutId id="2147488667" r:id="rId46"/>
    <p:sldLayoutId id="2147488668" r:id="rId47"/>
    <p:sldLayoutId id="2147488669" r:id="rId48"/>
    <p:sldLayoutId id="2147488670" r:id="rId49"/>
    <p:sldLayoutId id="2147488671" r:id="rId50"/>
    <p:sldLayoutId id="2147488672" r:id="rId51"/>
    <p:sldLayoutId id="2147488673" r:id="rId52"/>
    <p:sldLayoutId id="2147488674" r:id="rId53"/>
    <p:sldLayoutId id="2147488675" r:id="rId54"/>
    <p:sldLayoutId id="2147488676" r:id="rId55"/>
    <p:sldLayoutId id="2147488677" r:id="rId56"/>
    <p:sldLayoutId id="2147488678" r:id="rId57"/>
    <p:sldLayoutId id="2147488679" r:id="rId58"/>
    <p:sldLayoutId id="2147488680" r:id="rId59"/>
    <p:sldLayoutId id="2147488681" r:id="rId60"/>
    <p:sldLayoutId id="2147488682" r:id="rId61"/>
    <p:sldLayoutId id="2147488683" r:id="rId62"/>
    <p:sldLayoutId id="2147488684" r:id="rId63"/>
    <p:sldLayoutId id="2147488685" r:id="rId64"/>
    <p:sldLayoutId id="2147488686" r:id="rId65"/>
    <p:sldLayoutId id="2147488687" r:id="rId66"/>
    <p:sldLayoutId id="2147488688" r:id="rId67"/>
    <p:sldLayoutId id="2147488689" r:id="rId68"/>
    <p:sldLayoutId id="2147488690" r:id="rId69"/>
    <p:sldLayoutId id="2147488691" r:id="rId70"/>
    <p:sldLayoutId id="2147488692" r:id="rId71"/>
    <p:sldLayoutId id="2147488693" r:id="rId72"/>
    <p:sldLayoutId id="2147488694" r:id="rId73"/>
    <p:sldLayoutId id="2147488695" r:id="rId74"/>
    <p:sldLayoutId id="2147488696" r:id="rId75"/>
    <p:sldLayoutId id="2147488697" r:id="rId76"/>
    <p:sldLayoutId id="2147488698" r:id="rId77"/>
    <p:sldLayoutId id="2147488699" r:id="rId78"/>
    <p:sldLayoutId id="2147488700" r:id="rId79"/>
    <p:sldLayoutId id="2147488701" r:id="rId80"/>
    <p:sldLayoutId id="2147488702" r:id="rId81"/>
    <p:sldLayoutId id="2147488703" r:id="rId82"/>
    <p:sldLayoutId id="2147488704" r:id="rId83"/>
    <p:sldLayoutId id="2147488705" r:id="rId84"/>
    <p:sldLayoutId id="2147488706" r:id="rId85"/>
    <p:sldLayoutId id="2147488707" r:id="rId86"/>
    <p:sldLayoutId id="2147488708" r:id="rId87"/>
    <p:sldLayoutId id="2147488709" r:id="rId88"/>
    <p:sldLayoutId id="2147488710" r:id="rId89"/>
    <p:sldLayoutId id="2147488711" r:id="rId90"/>
    <p:sldLayoutId id="2147488712" r:id="rId91"/>
    <p:sldLayoutId id="2147488713" r:id="rId92"/>
    <p:sldLayoutId id="2147488714" r:id="rId93"/>
    <p:sldLayoutId id="2147488715" r:id="rId94"/>
    <p:sldLayoutId id="2147488716" r:id="rId95"/>
    <p:sldLayoutId id="2147488717" r:id="rId96"/>
    <p:sldLayoutId id="2147488718" r:id="rId97"/>
    <p:sldLayoutId id="2147488719" r:id="rId98"/>
    <p:sldLayoutId id="2147488720" r:id="rId99"/>
    <p:sldLayoutId id="2147488721" r:id="rId100"/>
    <p:sldLayoutId id="2147488722" r:id="rId101"/>
    <p:sldLayoutId id="2147488723" r:id="rId102"/>
    <p:sldLayoutId id="2147488724" r:id="rId103"/>
    <p:sldLayoutId id="2147488725" r:id="rId104"/>
    <p:sldLayoutId id="2147488726" r:id="rId105"/>
    <p:sldLayoutId id="2147488727" r:id="rId106"/>
    <p:sldLayoutId id="2147488728" r:id="rId107"/>
    <p:sldLayoutId id="2147488729" r:id="rId108"/>
    <p:sldLayoutId id="2147488730" r:id="rId109"/>
    <p:sldLayoutId id="2147488731" r:id="rId110"/>
    <p:sldLayoutId id="2147488732" r:id="rId111"/>
    <p:sldLayoutId id="2147488733" r:id="rId112"/>
    <p:sldLayoutId id="2147488734" r:id="rId113"/>
    <p:sldLayoutId id="2147488735" r:id="rId114"/>
    <p:sldLayoutId id="2147488736" r:id="rId115"/>
    <p:sldLayoutId id="2147488737" r:id="rId116"/>
    <p:sldLayoutId id="2147488738" r:id="rId117"/>
    <p:sldLayoutId id="2147488739" r:id="rId118"/>
    <p:sldLayoutId id="2147488740" r:id="rId119"/>
    <p:sldLayoutId id="2147488741" r:id="rId120"/>
    <p:sldLayoutId id="2147488742" r:id="rId121"/>
    <p:sldLayoutId id="2147488743" r:id="rId122"/>
    <p:sldLayoutId id="2147488744" r:id="rId123"/>
    <p:sldLayoutId id="2147488745" r:id="rId124"/>
    <p:sldLayoutId id="2147488746" r:id="rId125"/>
    <p:sldLayoutId id="2147488747" r:id="rId126"/>
    <p:sldLayoutId id="2147488748" r:id="rId127"/>
    <p:sldLayoutId id="2147488749" r:id="rId128"/>
    <p:sldLayoutId id="2147488750" r:id="rId129"/>
    <p:sldLayoutId id="2147488751" r:id="rId130"/>
    <p:sldLayoutId id="2147488752" r:id="rId131"/>
    <p:sldLayoutId id="2147488753" r:id="rId132"/>
    <p:sldLayoutId id="2147488754" r:id="rId133"/>
    <p:sldLayoutId id="2147488755" r:id="rId134"/>
    <p:sldLayoutId id="2147488756" r:id="rId135"/>
    <p:sldLayoutId id="2147488757" r:id="rId136"/>
    <p:sldLayoutId id="2147488758" r:id="rId137"/>
    <p:sldLayoutId id="2147488759" r:id="rId138"/>
    <p:sldLayoutId id="2147488760" r:id="rId139"/>
    <p:sldLayoutId id="2147488761" r:id="rId140"/>
    <p:sldLayoutId id="2147488762" r:id="rId141"/>
    <p:sldLayoutId id="2147488763" r:id="rId142"/>
    <p:sldLayoutId id="2147488764" r:id="rId143"/>
    <p:sldLayoutId id="2147488765" r:id="rId144"/>
    <p:sldLayoutId id="2147488766" r:id="rId145"/>
    <p:sldLayoutId id="2147488767" r:id="rId146"/>
    <p:sldLayoutId id="2147488768" r:id="rId147"/>
    <p:sldLayoutId id="2147488769" r:id="rId148"/>
    <p:sldLayoutId id="2147488770" r:id="rId149"/>
    <p:sldLayoutId id="2147488771" r:id="rId150"/>
    <p:sldLayoutId id="2147488772" r:id="rId151"/>
    <p:sldLayoutId id="2147488773" r:id="rId152"/>
    <p:sldLayoutId id="2147488774" r:id="rId153"/>
    <p:sldLayoutId id="2147488775" r:id="rId154"/>
    <p:sldLayoutId id="2147488776" r:id="rId155"/>
    <p:sldLayoutId id="2147488777" r:id="rId156"/>
    <p:sldLayoutId id="2147488778" r:id="rId157"/>
    <p:sldLayoutId id="2147488779" r:id="rId158"/>
    <p:sldLayoutId id="2147488780" r:id="rId159"/>
    <p:sldLayoutId id="2147488781" r:id="rId160"/>
    <p:sldLayoutId id="2147488782" r:id="rId161"/>
    <p:sldLayoutId id="2147488783" r:id="rId162"/>
    <p:sldLayoutId id="2147488784" r:id="rId163"/>
    <p:sldLayoutId id="2147488785" r:id="rId164"/>
    <p:sldLayoutId id="2147488786" r:id="rId165"/>
    <p:sldLayoutId id="2147488787" r:id="rId166"/>
    <p:sldLayoutId id="2147488788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5545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3" r:id="rId1"/>
    <p:sldLayoutId id="2147484374" r:id="rId2"/>
    <p:sldLayoutId id="2147484375" r:id="rId3"/>
    <p:sldLayoutId id="2147484376" r:id="rId4"/>
    <p:sldLayoutId id="2147484377" r:id="rId5"/>
    <p:sldLayoutId id="2147484378" r:id="rId6"/>
    <p:sldLayoutId id="2147484379" r:id="rId7"/>
    <p:sldLayoutId id="2147484380" r:id="rId8"/>
    <p:sldLayoutId id="2147484381" r:id="rId9"/>
    <p:sldLayoutId id="2147484382" r:id="rId10"/>
    <p:sldLayoutId id="2147484383" r:id="rId11"/>
    <p:sldLayoutId id="2147484384" r:id="rId12"/>
    <p:sldLayoutId id="2147484385" r:id="rId13"/>
    <p:sldLayoutId id="2147484386" r:id="rId14"/>
    <p:sldLayoutId id="2147484387" r:id="rId15"/>
    <p:sldLayoutId id="2147484388" r:id="rId16"/>
    <p:sldLayoutId id="2147484389" r:id="rId17"/>
    <p:sldLayoutId id="2147484390" r:id="rId18"/>
    <p:sldLayoutId id="2147484391" r:id="rId19"/>
    <p:sldLayoutId id="2147484392" r:id="rId20"/>
    <p:sldLayoutId id="2147484393" r:id="rId21"/>
    <p:sldLayoutId id="2147484394" r:id="rId22"/>
    <p:sldLayoutId id="2147484395" r:id="rId23"/>
    <p:sldLayoutId id="2147484396" r:id="rId24"/>
    <p:sldLayoutId id="2147484397" r:id="rId25"/>
    <p:sldLayoutId id="2147484398" r:id="rId26"/>
    <p:sldLayoutId id="2147484399" r:id="rId27"/>
    <p:sldLayoutId id="2147484400" r:id="rId28"/>
    <p:sldLayoutId id="2147484401" r:id="rId29"/>
    <p:sldLayoutId id="2147484402" r:id="rId30"/>
    <p:sldLayoutId id="2147484403" r:id="rId31"/>
    <p:sldLayoutId id="2147484404" r:id="rId32"/>
    <p:sldLayoutId id="2147484405" r:id="rId33"/>
    <p:sldLayoutId id="2147484406" r:id="rId34"/>
    <p:sldLayoutId id="2147484407" r:id="rId35"/>
    <p:sldLayoutId id="2147484408" r:id="rId36"/>
    <p:sldLayoutId id="2147484409" r:id="rId37"/>
    <p:sldLayoutId id="2147484410" r:id="rId38"/>
    <p:sldLayoutId id="2147484411" r:id="rId39"/>
    <p:sldLayoutId id="2147484412" r:id="rId40"/>
    <p:sldLayoutId id="2147484413" r:id="rId41"/>
    <p:sldLayoutId id="2147484414" r:id="rId42"/>
    <p:sldLayoutId id="2147484415" r:id="rId43"/>
    <p:sldLayoutId id="2147484416" r:id="rId44"/>
    <p:sldLayoutId id="2147484417" r:id="rId45"/>
    <p:sldLayoutId id="2147484418" r:id="rId46"/>
    <p:sldLayoutId id="2147484419" r:id="rId47"/>
    <p:sldLayoutId id="2147484420" r:id="rId48"/>
    <p:sldLayoutId id="2147484421" r:id="rId49"/>
    <p:sldLayoutId id="2147484422" r:id="rId50"/>
    <p:sldLayoutId id="2147484423" r:id="rId51"/>
    <p:sldLayoutId id="2147484424" r:id="rId52"/>
    <p:sldLayoutId id="2147484425" r:id="rId53"/>
    <p:sldLayoutId id="2147484426" r:id="rId54"/>
    <p:sldLayoutId id="2147484427" r:id="rId55"/>
    <p:sldLayoutId id="2147484428" r:id="rId56"/>
    <p:sldLayoutId id="2147484429" r:id="rId57"/>
    <p:sldLayoutId id="2147484430" r:id="rId58"/>
    <p:sldLayoutId id="2147484431" r:id="rId59"/>
    <p:sldLayoutId id="2147484432" r:id="rId60"/>
    <p:sldLayoutId id="2147484433" r:id="rId61"/>
    <p:sldLayoutId id="2147484434" r:id="rId62"/>
    <p:sldLayoutId id="2147484435" r:id="rId63"/>
    <p:sldLayoutId id="2147484436" r:id="rId64"/>
    <p:sldLayoutId id="2147484437" r:id="rId65"/>
    <p:sldLayoutId id="2147484438" r:id="rId66"/>
    <p:sldLayoutId id="2147484439" r:id="rId67"/>
    <p:sldLayoutId id="2147484440" r:id="rId68"/>
    <p:sldLayoutId id="2147484441" r:id="rId69"/>
    <p:sldLayoutId id="2147484442" r:id="rId70"/>
    <p:sldLayoutId id="2147484443" r:id="rId71"/>
    <p:sldLayoutId id="2147484444" r:id="rId72"/>
    <p:sldLayoutId id="2147484445" r:id="rId73"/>
    <p:sldLayoutId id="2147484446" r:id="rId74"/>
    <p:sldLayoutId id="2147484447" r:id="rId75"/>
    <p:sldLayoutId id="2147484448" r:id="rId76"/>
    <p:sldLayoutId id="2147484449" r:id="rId77"/>
    <p:sldLayoutId id="2147484450" r:id="rId78"/>
    <p:sldLayoutId id="2147484451" r:id="rId79"/>
    <p:sldLayoutId id="2147484452" r:id="rId80"/>
    <p:sldLayoutId id="2147484453" r:id="rId81"/>
    <p:sldLayoutId id="2147484454" r:id="rId82"/>
    <p:sldLayoutId id="2147484455" r:id="rId83"/>
    <p:sldLayoutId id="2147484456" r:id="rId84"/>
    <p:sldLayoutId id="2147484457" r:id="rId85"/>
    <p:sldLayoutId id="2147484458" r:id="rId86"/>
    <p:sldLayoutId id="2147484459" r:id="rId87"/>
    <p:sldLayoutId id="2147484460" r:id="rId88"/>
    <p:sldLayoutId id="2147484461" r:id="rId89"/>
    <p:sldLayoutId id="2147484462" r:id="rId90"/>
    <p:sldLayoutId id="2147484463" r:id="rId91"/>
    <p:sldLayoutId id="2147484464" r:id="rId92"/>
    <p:sldLayoutId id="2147484465" r:id="rId93"/>
    <p:sldLayoutId id="2147484466" r:id="rId94"/>
    <p:sldLayoutId id="2147484467" r:id="rId95"/>
    <p:sldLayoutId id="2147484468" r:id="rId96"/>
    <p:sldLayoutId id="2147484469" r:id="rId97"/>
    <p:sldLayoutId id="2147484470" r:id="rId98"/>
    <p:sldLayoutId id="2147484471" r:id="rId99"/>
    <p:sldLayoutId id="2147484472" r:id="rId100"/>
    <p:sldLayoutId id="2147484473" r:id="rId101"/>
    <p:sldLayoutId id="2147484474" r:id="rId102"/>
    <p:sldLayoutId id="2147484475" r:id="rId103"/>
    <p:sldLayoutId id="2147484476" r:id="rId104"/>
    <p:sldLayoutId id="2147484477" r:id="rId105"/>
    <p:sldLayoutId id="2147484478" r:id="rId106"/>
    <p:sldLayoutId id="2147484479" r:id="rId107"/>
    <p:sldLayoutId id="2147484480" r:id="rId108"/>
    <p:sldLayoutId id="2147484481" r:id="rId109"/>
    <p:sldLayoutId id="2147484482" r:id="rId110"/>
    <p:sldLayoutId id="2147484483" r:id="rId111"/>
    <p:sldLayoutId id="2147484484" r:id="rId112"/>
    <p:sldLayoutId id="2147484485" r:id="rId113"/>
    <p:sldLayoutId id="2147484486" r:id="rId114"/>
    <p:sldLayoutId id="2147484487" r:id="rId115"/>
    <p:sldLayoutId id="2147484488" r:id="rId116"/>
    <p:sldLayoutId id="2147484489" r:id="rId117"/>
    <p:sldLayoutId id="2147484490" r:id="rId118"/>
    <p:sldLayoutId id="2147484491" r:id="rId119"/>
    <p:sldLayoutId id="2147484492" r:id="rId120"/>
    <p:sldLayoutId id="2147484493" r:id="rId121"/>
    <p:sldLayoutId id="2147484494" r:id="rId122"/>
    <p:sldLayoutId id="2147484495" r:id="rId123"/>
    <p:sldLayoutId id="2147484496" r:id="rId124"/>
    <p:sldLayoutId id="2147484497" r:id="rId125"/>
    <p:sldLayoutId id="2147484498" r:id="rId126"/>
    <p:sldLayoutId id="2147484499" r:id="rId127"/>
    <p:sldLayoutId id="2147484500" r:id="rId128"/>
    <p:sldLayoutId id="2147484501" r:id="rId129"/>
    <p:sldLayoutId id="2147484502" r:id="rId130"/>
    <p:sldLayoutId id="2147484503" r:id="rId131"/>
    <p:sldLayoutId id="2147484504" r:id="rId132"/>
    <p:sldLayoutId id="2147484505" r:id="rId133"/>
    <p:sldLayoutId id="2147484506" r:id="rId134"/>
    <p:sldLayoutId id="2147484507" r:id="rId135"/>
    <p:sldLayoutId id="2147484508" r:id="rId136"/>
    <p:sldLayoutId id="2147484509" r:id="rId137"/>
    <p:sldLayoutId id="2147484510" r:id="rId138"/>
    <p:sldLayoutId id="2147484511" r:id="rId139"/>
    <p:sldLayoutId id="2147484512" r:id="rId140"/>
    <p:sldLayoutId id="2147484513" r:id="rId141"/>
    <p:sldLayoutId id="2147484514" r:id="rId142"/>
    <p:sldLayoutId id="2147484515" r:id="rId143"/>
    <p:sldLayoutId id="2147484516" r:id="rId144"/>
    <p:sldLayoutId id="2147484517" r:id="rId145"/>
    <p:sldLayoutId id="2147484518" r:id="rId146"/>
    <p:sldLayoutId id="2147484519" r:id="rId147"/>
    <p:sldLayoutId id="2147484520" r:id="rId148"/>
    <p:sldLayoutId id="2147484521" r:id="rId149"/>
    <p:sldLayoutId id="2147484522" r:id="rId150"/>
    <p:sldLayoutId id="2147484523" r:id="rId151"/>
    <p:sldLayoutId id="2147484524" r:id="rId152"/>
    <p:sldLayoutId id="2147484525" r:id="rId153"/>
    <p:sldLayoutId id="2147484526" r:id="rId154"/>
    <p:sldLayoutId id="2147484527" r:id="rId155"/>
    <p:sldLayoutId id="2147484528" r:id="rId156"/>
    <p:sldLayoutId id="2147484529" r:id="rId157"/>
    <p:sldLayoutId id="2147484530" r:id="rId158"/>
    <p:sldLayoutId id="2147484531" r:id="rId159"/>
    <p:sldLayoutId id="2147484532" r:id="rId160"/>
    <p:sldLayoutId id="2147484533" r:id="rId161"/>
    <p:sldLayoutId id="2147484534" r:id="rId162"/>
    <p:sldLayoutId id="2147484535" r:id="rId163"/>
    <p:sldLayoutId id="2147484536" r:id="rId164"/>
    <p:sldLayoutId id="2147484537" r:id="rId165"/>
    <p:sldLayoutId id="2147484538" r:id="rId166"/>
    <p:sldLayoutId id="2147484539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3403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8" r:id="rId1"/>
    <p:sldLayoutId id="2147484749" r:id="rId2"/>
    <p:sldLayoutId id="2147484750" r:id="rId3"/>
    <p:sldLayoutId id="2147484751" r:id="rId4"/>
    <p:sldLayoutId id="2147484752" r:id="rId5"/>
    <p:sldLayoutId id="2147484753" r:id="rId6"/>
    <p:sldLayoutId id="2147484754" r:id="rId7"/>
    <p:sldLayoutId id="2147484755" r:id="rId8"/>
    <p:sldLayoutId id="2147484756" r:id="rId9"/>
    <p:sldLayoutId id="2147484757" r:id="rId10"/>
    <p:sldLayoutId id="2147484758" r:id="rId11"/>
    <p:sldLayoutId id="2147484759" r:id="rId12"/>
    <p:sldLayoutId id="2147484760" r:id="rId13"/>
    <p:sldLayoutId id="2147484761" r:id="rId14"/>
    <p:sldLayoutId id="2147484762" r:id="rId15"/>
    <p:sldLayoutId id="2147484763" r:id="rId16"/>
    <p:sldLayoutId id="2147484764" r:id="rId17"/>
    <p:sldLayoutId id="2147484765" r:id="rId18"/>
    <p:sldLayoutId id="2147484766" r:id="rId19"/>
    <p:sldLayoutId id="2147484767" r:id="rId20"/>
    <p:sldLayoutId id="2147484768" r:id="rId21"/>
    <p:sldLayoutId id="2147484769" r:id="rId22"/>
    <p:sldLayoutId id="2147484770" r:id="rId23"/>
    <p:sldLayoutId id="2147484771" r:id="rId24"/>
    <p:sldLayoutId id="2147484772" r:id="rId25"/>
    <p:sldLayoutId id="2147484773" r:id="rId26"/>
    <p:sldLayoutId id="2147484774" r:id="rId27"/>
    <p:sldLayoutId id="2147484775" r:id="rId28"/>
    <p:sldLayoutId id="2147484776" r:id="rId29"/>
    <p:sldLayoutId id="2147484777" r:id="rId30"/>
    <p:sldLayoutId id="2147484778" r:id="rId31"/>
    <p:sldLayoutId id="2147484779" r:id="rId32"/>
    <p:sldLayoutId id="2147484780" r:id="rId33"/>
    <p:sldLayoutId id="2147484781" r:id="rId34"/>
    <p:sldLayoutId id="2147484782" r:id="rId35"/>
    <p:sldLayoutId id="2147484783" r:id="rId36"/>
    <p:sldLayoutId id="2147484784" r:id="rId37"/>
    <p:sldLayoutId id="2147484785" r:id="rId38"/>
    <p:sldLayoutId id="2147484786" r:id="rId39"/>
    <p:sldLayoutId id="2147484787" r:id="rId40"/>
    <p:sldLayoutId id="2147484788" r:id="rId41"/>
    <p:sldLayoutId id="2147484789" r:id="rId42"/>
    <p:sldLayoutId id="2147484790" r:id="rId43"/>
    <p:sldLayoutId id="2147484791" r:id="rId44"/>
    <p:sldLayoutId id="2147484792" r:id="rId45"/>
    <p:sldLayoutId id="2147484793" r:id="rId46"/>
    <p:sldLayoutId id="2147484794" r:id="rId47"/>
    <p:sldLayoutId id="2147484795" r:id="rId48"/>
    <p:sldLayoutId id="2147484796" r:id="rId49"/>
    <p:sldLayoutId id="2147484797" r:id="rId50"/>
    <p:sldLayoutId id="2147484798" r:id="rId51"/>
    <p:sldLayoutId id="2147484799" r:id="rId52"/>
    <p:sldLayoutId id="2147484800" r:id="rId53"/>
    <p:sldLayoutId id="2147484801" r:id="rId54"/>
    <p:sldLayoutId id="2147484802" r:id="rId55"/>
    <p:sldLayoutId id="2147484803" r:id="rId56"/>
    <p:sldLayoutId id="2147484804" r:id="rId57"/>
    <p:sldLayoutId id="2147484805" r:id="rId58"/>
    <p:sldLayoutId id="2147484806" r:id="rId59"/>
    <p:sldLayoutId id="2147484807" r:id="rId60"/>
    <p:sldLayoutId id="2147484808" r:id="rId61"/>
    <p:sldLayoutId id="2147484809" r:id="rId62"/>
    <p:sldLayoutId id="2147484810" r:id="rId63"/>
    <p:sldLayoutId id="2147484811" r:id="rId64"/>
    <p:sldLayoutId id="2147484812" r:id="rId65"/>
    <p:sldLayoutId id="2147484813" r:id="rId66"/>
    <p:sldLayoutId id="2147484814" r:id="rId67"/>
    <p:sldLayoutId id="2147484815" r:id="rId68"/>
    <p:sldLayoutId id="2147484816" r:id="rId69"/>
    <p:sldLayoutId id="2147484817" r:id="rId70"/>
    <p:sldLayoutId id="2147484818" r:id="rId71"/>
    <p:sldLayoutId id="2147484819" r:id="rId72"/>
    <p:sldLayoutId id="2147484820" r:id="rId73"/>
    <p:sldLayoutId id="2147484821" r:id="rId74"/>
    <p:sldLayoutId id="2147484822" r:id="rId75"/>
    <p:sldLayoutId id="2147484823" r:id="rId76"/>
    <p:sldLayoutId id="2147484824" r:id="rId77"/>
    <p:sldLayoutId id="2147484825" r:id="rId78"/>
    <p:sldLayoutId id="2147484826" r:id="rId79"/>
    <p:sldLayoutId id="2147484827" r:id="rId80"/>
    <p:sldLayoutId id="2147484828" r:id="rId81"/>
    <p:sldLayoutId id="2147484829" r:id="rId82"/>
    <p:sldLayoutId id="2147484830" r:id="rId83"/>
    <p:sldLayoutId id="2147484831" r:id="rId84"/>
    <p:sldLayoutId id="2147484832" r:id="rId85"/>
    <p:sldLayoutId id="2147484833" r:id="rId86"/>
    <p:sldLayoutId id="2147484834" r:id="rId87"/>
    <p:sldLayoutId id="2147484835" r:id="rId88"/>
    <p:sldLayoutId id="2147484836" r:id="rId89"/>
    <p:sldLayoutId id="2147484837" r:id="rId90"/>
    <p:sldLayoutId id="2147484838" r:id="rId91"/>
    <p:sldLayoutId id="2147484839" r:id="rId92"/>
    <p:sldLayoutId id="2147484840" r:id="rId93"/>
    <p:sldLayoutId id="2147484841" r:id="rId94"/>
    <p:sldLayoutId id="2147484842" r:id="rId95"/>
    <p:sldLayoutId id="2147484843" r:id="rId96"/>
    <p:sldLayoutId id="2147484844" r:id="rId97"/>
    <p:sldLayoutId id="2147484845" r:id="rId98"/>
    <p:sldLayoutId id="2147484846" r:id="rId99"/>
    <p:sldLayoutId id="2147484847" r:id="rId100"/>
    <p:sldLayoutId id="2147484848" r:id="rId101"/>
    <p:sldLayoutId id="2147484849" r:id="rId102"/>
    <p:sldLayoutId id="2147484850" r:id="rId103"/>
    <p:sldLayoutId id="2147484851" r:id="rId104"/>
    <p:sldLayoutId id="2147484852" r:id="rId105"/>
    <p:sldLayoutId id="2147484853" r:id="rId106"/>
    <p:sldLayoutId id="2147484854" r:id="rId107"/>
    <p:sldLayoutId id="2147484855" r:id="rId108"/>
    <p:sldLayoutId id="2147484856" r:id="rId109"/>
    <p:sldLayoutId id="2147484857" r:id="rId110"/>
    <p:sldLayoutId id="2147484858" r:id="rId111"/>
    <p:sldLayoutId id="2147484859" r:id="rId112"/>
    <p:sldLayoutId id="2147484860" r:id="rId113"/>
    <p:sldLayoutId id="2147484861" r:id="rId114"/>
    <p:sldLayoutId id="2147484862" r:id="rId115"/>
    <p:sldLayoutId id="2147484863" r:id="rId116"/>
    <p:sldLayoutId id="2147484864" r:id="rId117"/>
    <p:sldLayoutId id="2147484865" r:id="rId118"/>
    <p:sldLayoutId id="2147484866" r:id="rId119"/>
    <p:sldLayoutId id="2147484867" r:id="rId120"/>
    <p:sldLayoutId id="2147484868" r:id="rId121"/>
    <p:sldLayoutId id="2147484869" r:id="rId122"/>
    <p:sldLayoutId id="2147484870" r:id="rId123"/>
    <p:sldLayoutId id="2147484871" r:id="rId124"/>
    <p:sldLayoutId id="2147484872" r:id="rId125"/>
    <p:sldLayoutId id="2147484873" r:id="rId126"/>
    <p:sldLayoutId id="2147484874" r:id="rId127"/>
    <p:sldLayoutId id="2147484875" r:id="rId128"/>
    <p:sldLayoutId id="2147484876" r:id="rId129"/>
    <p:sldLayoutId id="2147484877" r:id="rId130"/>
    <p:sldLayoutId id="2147484878" r:id="rId131"/>
    <p:sldLayoutId id="2147484879" r:id="rId132"/>
    <p:sldLayoutId id="2147484880" r:id="rId133"/>
    <p:sldLayoutId id="2147484881" r:id="rId134"/>
    <p:sldLayoutId id="2147484882" r:id="rId135"/>
    <p:sldLayoutId id="2147484883" r:id="rId136"/>
    <p:sldLayoutId id="2147484884" r:id="rId137"/>
    <p:sldLayoutId id="2147484885" r:id="rId138"/>
    <p:sldLayoutId id="2147484886" r:id="rId139"/>
    <p:sldLayoutId id="2147484887" r:id="rId140"/>
    <p:sldLayoutId id="2147484888" r:id="rId141"/>
    <p:sldLayoutId id="2147484889" r:id="rId142"/>
    <p:sldLayoutId id="2147484890" r:id="rId143"/>
    <p:sldLayoutId id="2147484891" r:id="rId144"/>
    <p:sldLayoutId id="2147484892" r:id="rId145"/>
    <p:sldLayoutId id="2147484893" r:id="rId146"/>
    <p:sldLayoutId id="2147484894" r:id="rId147"/>
    <p:sldLayoutId id="2147484895" r:id="rId148"/>
    <p:sldLayoutId id="2147484896" r:id="rId149"/>
    <p:sldLayoutId id="2147484897" r:id="rId150"/>
    <p:sldLayoutId id="2147484898" r:id="rId151"/>
    <p:sldLayoutId id="2147484899" r:id="rId152"/>
    <p:sldLayoutId id="2147484900" r:id="rId153"/>
    <p:sldLayoutId id="2147484901" r:id="rId154"/>
    <p:sldLayoutId id="2147484902" r:id="rId155"/>
    <p:sldLayoutId id="2147484903" r:id="rId156"/>
    <p:sldLayoutId id="2147484904" r:id="rId157"/>
    <p:sldLayoutId id="2147484905" r:id="rId158"/>
    <p:sldLayoutId id="2147484906" r:id="rId159"/>
    <p:sldLayoutId id="2147484907" r:id="rId160"/>
    <p:sldLayoutId id="2147484908" r:id="rId161"/>
    <p:sldLayoutId id="2147484909" r:id="rId162"/>
    <p:sldLayoutId id="2147484910" r:id="rId163"/>
    <p:sldLayoutId id="2147484911" r:id="rId164"/>
    <p:sldLayoutId id="2147484912" r:id="rId165"/>
    <p:sldLayoutId id="2147484913" r:id="rId166"/>
    <p:sldLayoutId id="2147484914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06B0FD55-83FC-614D-A34C-07817A8405F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95B0C1B6-D5D9-F745-924E-55E9FB8C7F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0EC59-CBAC-414A-BC08-8DB5B370E7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900">
                <a:solidFill>
                  <a:srgbClr val="898989"/>
                </a:solidFill>
                <a:latin typeface="Arial Narrow" panose="020B0606020202030204" pitchFamily="34" charset="0"/>
              </a:defRPr>
            </a:lvl1pPr>
          </a:lstStyle>
          <a:p>
            <a:pPr>
              <a:defRPr/>
            </a:pPr>
            <a:fld id="{CC59AB35-68FC-4E45-B2EE-49F6BBF20A25}" type="datetimeFigureOut">
              <a:rPr lang="en-US" altLang="en-US"/>
              <a:pPr>
                <a:defRPr/>
              </a:pPr>
              <a:t>10/4/23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9FC83-97E0-4F42-A0FC-FED5C6E5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D22DD-C8E2-6140-AD8A-7A17FCDEC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rgbClr val="898989"/>
                </a:solidFill>
              </a:defRPr>
            </a:lvl1pPr>
          </a:lstStyle>
          <a:p>
            <a:fld id="{C671E888-EC2C-9849-A2EF-C1ECD861437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8271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25" r:id="rId1"/>
    <p:sldLayoutId id="2147485126" r:id="rId2"/>
    <p:sldLayoutId id="2147485127" r:id="rId3"/>
    <p:sldLayoutId id="2147485128" r:id="rId4"/>
    <p:sldLayoutId id="2147485129" r:id="rId5"/>
    <p:sldLayoutId id="2147485130" r:id="rId6"/>
    <p:sldLayoutId id="2147485131" r:id="rId7"/>
    <p:sldLayoutId id="2147485132" r:id="rId8"/>
    <p:sldLayoutId id="2147485133" r:id="rId9"/>
    <p:sldLayoutId id="2147485134" r:id="rId10"/>
    <p:sldLayoutId id="2147485135" r:id="rId11"/>
    <p:sldLayoutId id="2147485136" r:id="rId12"/>
    <p:sldLayoutId id="2147485137" r:id="rId13"/>
    <p:sldLayoutId id="2147485138" r:id="rId14"/>
    <p:sldLayoutId id="2147485139" r:id="rId15"/>
    <p:sldLayoutId id="2147485140" r:id="rId16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5pPr>
      <a:lvl6pPr marL="342892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6pPr>
      <a:lvl7pPr marL="685783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7pPr>
      <a:lvl8pPr marL="1028675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8pPr>
      <a:lvl9pPr marL="1371566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9pPr>
    </p:titleStyle>
    <p:bodyStyle>
      <a:lvl1pPr marL="257168" indent="-257168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557199" indent="-214308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857228" indent="-17144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200120" indent="-17144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543012" indent="-17144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7456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49" r:id="rId1"/>
    <p:sldLayoutId id="2147485350" r:id="rId2"/>
    <p:sldLayoutId id="2147485351" r:id="rId3"/>
    <p:sldLayoutId id="2147485352" r:id="rId4"/>
    <p:sldLayoutId id="2147485353" r:id="rId5"/>
    <p:sldLayoutId id="2147485354" r:id="rId6"/>
    <p:sldLayoutId id="2147485355" r:id="rId7"/>
    <p:sldLayoutId id="2147485356" r:id="rId8"/>
    <p:sldLayoutId id="2147485357" r:id="rId9"/>
    <p:sldLayoutId id="2147485358" r:id="rId10"/>
    <p:sldLayoutId id="2147485359" r:id="rId11"/>
    <p:sldLayoutId id="2147485360" r:id="rId12"/>
    <p:sldLayoutId id="2147485361" r:id="rId13"/>
    <p:sldLayoutId id="2147485362" r:id="rId14"/>
    <p:sldLayoutId id="2147485363" r:id="rId15"/>
    <p:sldLayoutId id="2147485364" r:id="rId16"/>
    <p:sldLayoutId id="2147485365" r:id="rId17"/>
    <p:sldLayoutId id="2147485366" r:id="rId18"/>
    <p:sldLayoutId id="2147485367" r:id="rId19"/>
    <p:sldLayoutId id="2147485368" r:id="rId20"/>
    <p:sldLayoutId id="2147485369" r:id="rId21"/>
    <p:sldLayoutId id="2147485370" r:id="rId22"/>
    <p:sldLayoutId id="2147485371" r:id="rId23"/>
    <p:sldLayoutId id="2147485372" r:id="rId24"/>
    <p:sldLayoutId id="2147485373" r:id="rId25"/>
    <p:sldLayoutId id="2147485374" r:id="rId26"/>
    <p:sldLayoutId id="2147485375" r:id="rId27"/>
    <p:sldLayoutId id="2147485376" r:id="rId28"/>
    <p:sldLayoutId id="2147485377" r:id="rId29"/>
    <p:sldLayoutId id="2147485378" r:id="rId30"/>
    <p:sldLayoutId id="2147485379" r:id="rId31"/>
    <p:sldLayoutId id="2147485380" r:id="rId32"/>
    <p:sldLayoutId id="2147485381" r:id="rId33"/>
    <p:sldLayoutId id="2147485382" r:id="rId34"/>
    <p:sldLayoutId id="2147485383" r:id="rId35"/>
    <p:sldLayoutId id="2147485384" r:id="rId36"/>
    <p:sldLayoutId id="2147485385" r:id="rId37"/>
    <p:sldLayoutId id="2147485386" r:id="rId38"/>
    <p:sldLayoutId id="2147485387" r:id="rId39"/>
    <p:sldLayoutId id="2147485388" r:id="rId40"/>
    <p:sldLayoutId id="2147485389" r:id="rId41"/>
    <p:sldLayoutId id="2147485390" r:id="rId42"/>
    <p:sldLayoutId id="2147485391" r:id="rId43"/>
    <p:sldLayoutId id="2147485392" r:id="rId44"/>
    <p:sldLayoutId id="2147485393" r:id="rId45"/>
    <p:sldLayoutId id="2147485394" r:id="rId46"/>
    <p:sldLayoutId id="2147485395" r:id="rId47"/>
    <p:sldLayoutId id="2147485396" r:id="rId48"/>
    <p:sldLayoutId id="2147485397" r:id="rId49"/>
    <p:sldLayoutId id="2147485398" r:id="rId50"/>
    <p:sldLayoutId id="2147485399" r:id="rId51"/>
    <p:sldLayoutId id="2147485400" r:id="rId52"/>
    <p:sldLayoutId id="2147485401" r:id="rId53"/>
    <p:sldLayoutId id="2147485402" r:id="rId54"/>
    <p:sldLayoutId id="2147485403" r:id="rId55"/>
    <p:sldLayoutId id="2147485404" r:id="rId56"/>
    <p:sldLayoutId id="2147485405" r:id="rId57"/>
    <p:sldLayoutId id="2147485406" r:id="rId58"/>
    <p:sldLayoutId id="2147485407" r:id="rId59"/>
    <p:sldLayoutId id="2147485408" r:id="rId60"/>
    <p:sldLayoutId id="2147485409" r:id="rId61"/>
    <p:sldLayoutId id="2147485410" r:id="rId62"/>
    <p:sldLayoutId id="2147485411" r:id="rId63"/>
    <p:sldLayoutId id="2147485412" r:id="rId64"/>
    <p:sldLayoutId id="2147485413" r:id="rId65"/>
    <p:sldLayoutId id="2147485414" r:id="rId66"/>
    <p:sldLayoutId id="2147485415" r:id="rId67"/>
    <p:sldLayoutId id="2147485416" r:id="rId68"/>
    <p:sldLayoutId id="2147485417" r:id="rId69"/>
    <p:sldLayoutId id="2147485418" r:id="rId70"/>
    <p:sldLayoutId id="2147485419" r:id="rId71"/>
    <p:sldLayoutId id="2147485420" r:id="rId72"/>
    <p:sldLayoutId id="2147485421" r:id="rId73"/>
    <p:sldLayoutId id="2147485422" r:id="rId74"/>
    <p:sldLayoutId id="2147485423" r:id="rId75"/>
    <p:sldLayoutId id="2147485424" r:id="rId76"/>
    <p:sldLayoutId id="2147485425" r:id="rId77"/>
    <p:sldLayoutId id="2147485426" r:id="rId78"/>
    <p:sldLayoutId id="2147485427" r:id="rId79"/>
    <p:sldLayoutId id="2147485428" r:id="rId80"/>
    <p:sldLayoutId id="2147485429" r:id="rId81"/>
    <p:sldLayoutId id="2147485430" r:id="rId82"/>
    <p:sldLayoutId id="2147485431" r:id="rId83"/>
    <p:sldLayoutId id="2147485432" r:id="rId84"/>
    <p:sldLayoutId id="2147485433" r:id="rId85"/>
    <p:sldLayoutId id="2147485434" r:id="rId86"/>
    <p:sldLayoutId id="2147485435" r:id="rId87"/>
    <p:sldLayoutId id="2147485436" r:id="rId88"/>
    <p:sldLayoutId id="2147485437" r:id="rId89"/>
    <p:sldLayoutId id="2147485438" r:id="rId90"/>
    <p:sldLayoutId id="2147485439" r:id="rId91"/>
    <p:sldLayoutId id="2147485440" r:id="rId92"/>
    <p:sldLayoutId id="2147485441" r:id="rId93"/>
    <p:sldLayoutId id="2147485442" r:id="rId94"/>
    <p:sldLayoutId id="2147485443" r:id="rId95"/>
    <p:sldLayoutId id="2147485444" r:id="rId96"/>
    <p:sldLayoutId id="2147485445" r:id="rId97"/>
    <p:sldLayoutId id="2147485446" r:id="rId98"/>
    <p:sldLayoutId id="2147485447" r:id="rId99"/>
    <p:sldLayoutId id="2147485448" r:id="rId100"/>
    <p:sldLayoutId id="2147485449" r:id="rId101"/>
    <p:sldLayoutId id="2147485450" r:id="rId102"/>
    <p:sldLayoutId id="2147485451" r:id="rId103"/>
    <p:sldLayoutId id="2147485452" r:id="rId104"/>
    <p:sldLayoutId id="2147485453" r:id="rId105"/>
    <p:sldLayoutId id="2147485454" r:id="rId106"/>
    <p:sldLayoutId id="2147485455" r:id="rId107"/>
    <p:sldLayoutId id="2147485456" r:id="rId108"/>
    <p:sldLayoutId id="2147485457" r:id="rId109"/>
    <p:sldLayoutId id="2147485458" r:id="rId110"/>
    <p:sldLayoutId id="2147485459" r:id="rId111"/>
    <p:sldLayoutId id="2147485460" r:id="rId112"/>
    <p:sldLayoutId id="2147485461" r:id="rId113"/>
    <p:sldLayoutId id="2147485462" r:id="rId114"/>
    <p:sldLayoutId id="2147485463" r:id="rId115"/>
    <p:sldLayoutId id="2147485464" r:id="rId116"/>
    <p:sldLayoutId id="2147485465" r:id="rId117"/>
    <p:sldLayoutId id="2147485466" r:id="rId118"/>
    <p:sldLayoutId id="2147485467" r:id="rId119"/>
    <p:sldLayoutId id="2147485468" r:id="rId120"/>
    <p:sldLayoutId id="2147485469" r:id="rId121"/>
    <p:sldLayoutId id="2147485470" r:id="rId122"/>
    <p:sldLayoutId id="2147485471" r:id="rId123"/>
    <p:sldLayoutId id="2147485472" r:id="rId124"/>
    <p:sldLayoutId id="2147485473" r:id="rId125"/>
    <p:sldLayoutId id="2147485474" r:id="rId126"/>
    <p:sldLayoutId id="2147485475" r:id="rId127"/>
    <p:sldLayoutId id="2147485476" r:id="rId128"/>
    <p:sldLayoutId id="2147485477" r:id="rId129"/>
    <p:sldLayoutId id="2147485478" r:id="rId130"/>
    <p:sldLayoutId id="2147485479" r:id="rId131"/>
    <p:sldLayoutId id="2147485480" r:id="rId132"/>
    <p:sldLayoutId id="2147485481" r:id="rId133"/>
    <p:sldLayoutId id="2147485482" r:id="rId134"/>
    <p:sldLayoutId id="2147485483" r:id="rId135"/>
    <p:sldLayoutId id="2147485484" r:id="rId136"/>
    <p:sldLayoutId id="2147485485" r:id="rId137"/>
    <p:sldLayoutId id="2147485486" r:id="rId138"/>
    <p:sldLayoutId id="2147485487" r:id="rId139"/>
    <p:sldLayoutId id="2147485488" r:id="rId140"/>
    <p:sldLayoutId id="2147485489" r:id="rId141"/>
    <p:sldLayoutId id="2147485490" r:id="rId142"/>
    <p:sldLayoutId id="2147485491" r:id="rId143"/>
    <p:sldLayoutId id="2147485492" r:id="rId144"/>
    <p:sldLayoutId id="2147485493" r:id="rId145"/>
    <p:sldLayoutId id="2147485494" r:id="rId146"/>
    <p:sldLayoutId id="2147485495" r:id="rId147"/>
    <p:sldLayoutId id="2147485496" r:id="rId148"/>
    <p:sldLayoutId id="2147485497" r:id="rId149"/>
    <p:sldLayoutId id="2147485498" r:id="rId150"/>
    <p:sldLayoutId id="2147485499" r:id="rId151"/>
    <p:sldLayoutId id="2147485500" r:id="rId152"/>
    <p:sldLayoutId id="2147485501" r:id="rId153"/>
    <p:sldLayoutId id="2147485502" r:id="rId154"/>
    <p:sldLayoutId id="2147485503" r:id="rId155"/>
    <p:sldLayoutId id="2147485504" r:id="rId156"/>
    <p:sldLayoutId id="2147485505" r:id="rId157"/>
    <p:sldLayoutId id="2147485506" r:id="rId158"/>
    <p:sldLayoutId id="2147485507" r:id="rId159"/>
    <p:sldLayoutId id="2147485508" r:id="rId160"/>
    <p:sldLayoutId id="2147485509" r:id="rId161"/>
    <p:sldLayoutId id="2147485510" r:id="rId162"/>
    <p:sldLayoutId id="2147485511" r:id="rId163"/>
    <p:sldLayoutId id="2147485512" r:id="rId164"/>
    <p:sldLayoutId id="2147485513" r:id="rId165"/>
    <p:sldLayoutId id="2147485514" r:id="rId166"/>
    <p:sldLayoutId id="2147485515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64609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7" r:id="rId1"/>
    <p:sldLayoutId id="2147485518" r:id="rId2"/>
    <p:sldLayoutId id="2147485519" r:id="rId3"/>
    <p:sldLayoutId id="2147485520" r:id="rId4"/>
    <p:sldLayoutId id="2147485521" r:id="rId5"/>
    <p:sldLayoutId id="2147485522" r:id="rId6"/>
    <p:sldLayoutId id="2147485523" r:id="rId7"/>
    <p:sldLayoutId id="2147485524" r:id="rId8"/>
    <p:sldLayoutId id="2147485525" r:id="rId9"/>
    <p:sldLayoutId id="2147485526" r:id="rId10"/>
    <p:sldLayoutId id="2147485527" r:id="rId11"/>
    <p:sldLayoutId id="2147485528" r:id="rId12"/>
    <p:sldLayoutId id="2147485529" r:id="rId13"/>
    <p:sldLayoutId id="2147485530" r:id="rId14"/>
    <p:sldLayoutId id="2147485531" r:id="rId15"/>
    <p:sldLayoutId id="2147485532" r:id="rId16"/>
    <p:sldLayoutId id="2147485533" r:id="rId17"/>
    <p:sldLayoutId id="2147485534" r:id="rId18"/>
    <p:sldLayoutId id="2147485535" r:id="rId19"/>
    <p:sldLayoutId id="2147485536" r:id="rId20"/>
    <p:sldLayoutId id="2147485537" r:id="rId21"/>
    <p:sldLayoutId id="2147485538" r:id="rId22"/>
    <p:sldLayoutId id="2147485539" r:id="rId23"/>
    <p:sldLayoutId id="2147485540" r:id="rId24"/>
    <p:sldLayoutId id="2147485541" r:id="rId25"/>
    <p:sldLayoutId id="2147485542" r:id="rId26"/>
    <p:sldLayoutId id="2147485543" r:id="rId27"/>
    <p:sldLayoutId id="2147485544" r:id="rId28"/>
    <p:sldLayoutId id="2147485545" r:id="rId29"/>
    <p:sldLayoutId id="2147485546" r:id="rId30"/>
    <p:sldLayoutId id="2147485547" r:id="rId31"/>
    <p:sldLayoutId id="2147485548" r:id="rId32"/>
    <p:sldLayoutId id="2147485549" r:id="rId33"/>
    <p:sldLayoutId id="2147485550" r:id="rId34"/>
    <p:sldLayoutId id="2147485551" r:id="rId35"/>
    <p:sldLayoutId id="2147485552" r:id="rId36"/>
    <p:sldLayoutId id="2147485553" r:id="rId37"/>
    <p:sldLayoutId id="2147485554" r:id="rId38"/>
    <p:sldLayoutId id="2147485555" r:id="rId39"/>
    <p:sldLayoutId id="2147485556" r:id="rId40"/>
    <p:sldLayoutId id="2147485557" r:id="rId41"/>
    <p:sldLayoutId id="2147485558" r:id="rId42"/>
    <p:sldLayoutId id="2147485559" r:id="rId43"/>
    <p:sldLayoutId id="2147485560" r:id="rId44"/>
    <p:sldLayoutId id="2147485561" r:id="rId45"/>
    <p:sldLayoutId id="2147485562" r:id="rId46"/>
    <p:sldLayoutId id="2147485563" r:id="rId47"/>
    <p:sldLayoutId id="2147485564" r:id="rId48"/>
    <p:sldLayoutId id="2147485565" r:id="rId49"/>
    <p:sldLayoutId id="2147485566" r:id="rId50"/>
    <p:sldLayoutId id="2147485567" r:id="rId51"/>
    <p:sldLayoutId id="2147485568" r:id="rId52"/>
    <p:sldLayoutId id="2147485569" r:id="rId53"/>
    <p:sldLayoutId id="2147485570" r:id="rId54"/>
    <p:sldLayoutId id="2147485571" r:id="rId55"/>
    <p:sldLayoutId id="2147485572" r:id="rId56"/>
    <p:sldLayoutId id="2147485573" r:id="rId57"/>
    <p:sldLayoutId id="2147485574" r:id="rId58"/>
    <p:sldLayoutId id="2147485575" r:id="rId59"/>
    <p:sldLayoutId id="2147485576" r:id="rId60"/>
    <p:sldLayoutId id="2147485577" r:id="rId61"/>
    <p:sldLayoutId id="2147485578" r:id="rId62"/>
    <p:sldLayoutId id="2147485579" r:id="rId63"/>
    <p:sldLayoutId id="2147485580" r:id="rId64"/>
    <p:sldLayoutId id="2147485581" r:id="rId65"/>
    <p:sldLayoutId id="2147485582" r:id="rId66"/>
    <p:sldLayoutId id="2147485583" r:id="rId67"/>
    <p:sldLayoutId id="2147485584" r:id="rId68"/>
    <p:sldLayoutId id="2147485585" r:id="rId69"/>
    <p:sldLayoutId id="2147485586" r:id="rId70"/>
    <p:sldLayoutId id="2147485587" r:id="rId71"/>
    <p:sldLayoutId id="2147485588" r:id="rId72"/>
    <p:sldLayoutId id="2147485589" r:id="rId73"/>
    <p:sldLayoutId id="2147485590" r:id="rId74"/>
    <p:sldLayoutId id="2147485591" r:id="rId75"/>
    <p:sldLayoutId id="2147485592" r:id="rId76"/>
    <p:sldLayoutId id="2147485593" r:id="rId77"/>
    <p:sldLayoutId id="2147485594" r:id="rId78"/>
    <p:sldLayoutId id="2147485595" r:id="rId79"/>
    <p:sldLayoutId id="2147485596" r:id="rId80"/>
    <p:sldLayoutId id="2147485597" r:id="rId81"/>
    <p:sldLayoutId id="2147485598" r:id="rId82"/>
    <p:sldLayoutId id="2147485599" r:id="rId83"/>
    <p:sldLayoutId id="2147485600" r:id="rId84"/>
    <p:sldLayoutId id="2147485601" r:id="rId85"/>
    <p:sldLayoutId id="2147485602" r:id="rId86"/>
    <p:sldLayoutId id="2147485603" r:id="rId87"/>
    <p:sldLayoutId id="2147485604" r:id="rId88"/>
    <p:sldLayoutId id="2147485605" r:id="rId89"/>
    <p:sldLayoutId id="2147485606" r:id="rId90"/>
    <p:sldLayoutId id="2147485607" r:id="rId91"/>
    <p:sldLayoutId id="2147485608" r:id="rId92"/>
    <p:sldLayoutId id="2147485609" r:id="rId93"/>
    <p:sldLayoutId id="2147485610" r:id="rId94"/>
    <p:sldLayoutId id="2147485611" r:id="rId95"/>
    <p:sldLayoutId id="2147485612" r:id="rId96"/>
    <p:sldLayoutId id="2147485613" r:id="rId97"/>
    <p:sldLayoutId id="2147485614" r:id="rId98"/>
    <p:sldLayoutId id="2147485615" r:id="rId99"/>
    <p:sldLayoutId id="2147485616" r:id="rId100"/>
    <p:sldLayoutId id="2147485617" r:id="rId101"/>
    <p:sldLayoutId id="2147485618" r:id="rId102"/>
    <p:sldLayoutId id="2147485619" r:id="rId103"/>
    <p:sldLayoutId id="2147485620" r:id="rId104"/>
    <p:sldLayoutId id="2147485621" r:id="rId105"/>
    <p:sldLayoutId id="2147485622" r:id="rId106"/>
    <p:sldLayoutId id="2147485623" r:id="rId107"/>
    <p:sldLayoutId id="2147485624" r:id="rId108"/>
    <p:sldLayoutId id="2147485625" r:id="rId109"/>
    <p:sldLayoutId id="2147485626" r:id="rId110"/>
    <p:sldLayoutId id="2147485627" r:id="rId111"/>
    <p:sldLayoutId id="2147485628" r:id="rId112"/>
    <p:sldLayoutId id="2147485629" r:id="rId113"/>
    <p:sldLayoutId id="2147485630" r:id="rId114"/>
    <p:sldLayoutId id="2147485631" r:id="rId115"/>
    <p:sldLayoutId id="2147485632" r:id="rId116"/>
    <p:sldLayoutId id="2147485633" r:id="rId117"/>
    <p:sldLayoutId id="2147485634" r:id="rId118"/>
    <p:sldLayoutId id="2147485635" r:id="rId119"/>
    <p:sldLayoutId id="2147485636" r:id="rId120"/>
    <p:sldLayoutId id="2147485637" r:id="rId121"/>
    <p:sldLayoutId id="2147485638" r:id="rId122"/>
    <p:sldLayoutId id="2147485639" r:id="rId123"/>
    <p:sldLayoutId id="2147485640" r:id="rId124"/>
    <p:sldLayoutId id="2147485641" r:id="rId125"/>
    <p:sldLayoutId id="2147485642" r:id="rId126"/>
    <p:sldLayoutId id="2147485643" r:id="rId127"/>
    <p:sldLayoutId id="2147485644" r:id="rId128"/>
    <p:sldLayoutId id="2147485645" r:id="rId129"/>
    <p:sldLayoutId id="2147485646" r:id="rId130"/>
    <p:sldLayoutId id="2147485647" r:id="rId131"/>
    <p:sldLayoutId id="2147485648" r:id="rId132"/>
    <p:sldLayoutId id="2147485649" r:id="rId133"/>
    <p:sldLayoutId id="2147485650" r:id="rId134"/>
    <p:sldLayoutId id="2147485651" r:id="rId135"/>
    <p:sldLayoutId id="2147485652" r:id="rId136"/>
    <p:sldLayoutId id="2147485653" r:id="rId137"/>
    <p:sldLayoutId id="2147485654" r:id="rId138"/>
    <p:sldLayoutId id="2147485655" r:id="rId139"/>
    <p:sldLayoutId id="2147485656" r:id="rId140"/>
    <p:sldLayoutId id="2147485657" r:id="rId141"/>
    <p:sldLayoutId id="2147485658" r:id="rId142"/>
    <p:sldLayoutId id="2147485659" r:id="rId143"/>
    <p:sldLayoutId id="2147485660" r:id="rId144"/>
    <p:sldLayoutId id="2147485661" r:id="rId145"/>
    <p:sldLayoutId id="2147485662" r:id="rId146"/>
    <p:sldLayoutId id="2147485663" r:id="rId147"/>
    <p:sldLayoutId id="2147485664" r:id="rId148"/>
    <p:sldLayoutId id="2147485665" r:id="rId149"/>
    <p:sldLayoutId id="2147485666" r:id="rId150"/>
    <p:sldLayoutId id="2147485667" r:id="rId151"/>
    <p:sldLayoutId id="2147485668" r:id="rId152"/>
    <p:sldLayoutId id="2147485669" r:id="rId153"/>
    <p:sldLayoutId id="2147485670" r:id="rId154"/>
    <p:sldLayoutId id="2147485671" r:id="rId155"/>
    <p:sldLayoutId id="2147485672" r:id="rId156"/>
    <p:sldLayoutId id="2147485673" r:id="rId157"/>
    <p:sldLayoutId id="2147485674" r:id="rId158"/>
    <p:sldLayoutId id="2147485675" r:id="rId159"/>
    <p:sldLayoutId id="2147485676" r:id="rId160"/>
    <p:sldLayoutId id="2147485677" r:id="rId161"/>
    <p:sldLayoutId id="2147485678" r:id="rId162"/>
    <p:sldLayoutId id="2147485679" r:id="rId163"/>
    <p:sldLayoutId id="2147485680" r:id="rId164"/>
    <p:sldLayoutId id="2147485681" r:id="rId165"/>
    <p:sldLayoutId id="2147485682" r:id="rId166"/>
    <p:sldLayoutId id="2147485683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2808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85" r:id="rId1"/>
    <p:sldLayoutId id="2147485686" r:id="rId2"/>
    <p:sldLayoutId id="2147485687" r:id="rId3"/>
    <p:sldLayoutId id="2147485688" r:id="rId4"/>
    <p:sldLayoutId id="2147485689" r:id="rId5"/>
    <p:sldLayoutId id="2147485690" r:id="rId6"/>
    <p:sldLayoutId id="2147485691" r:id="rId7"/>
    <p:sldLayoutId id="2147485692" r:id="rId8"/>
    <p:sldLayoutId id="2147485693" r:id="rId9"/>
    <p:sldLayoutId id="2147485694" r:id="rId10"/>
    <p:sldLayoutId id="2147485695" r:id="rId11"/>
    <p:sldLayoutId id="2147485696" r:id="rId12"/>
    <p:sldLayoutId id="2147485697" r:id="rId13"/>
    <p:sldLayoutId id="2147485698" r:id="rId14"/>
    <p:sldLayoutId id="2147485699" r:id="rId15"/>
    <p:sldLayoutId id="2147485700" r:id="rId16"/>
    <p:sldLayoutId id="2147485701" r:id="rId17"/>
    <p:sldLayoutId id="2147485702" r:id="rId18"/>
    <p:sldLayoutId id="2147485703" r:id="rId19"/>
    <p:sldLayoutId id="2147485704" r:id="rId20"/>
    <p:sldLayoutId id="2147485705" r:id="rId21"/>
    <p:sldLayoutId id="2147485706" r:id="rId22"/>
    <p:sldLayoutId id="2147485707" r:id="rId23"/>
    <p:sldLayoutId id="2147485708" r:id="rId24"/>
    <p:sldLayoutId id="2147485709" r:id="rId25"/>
    <p:sldLayoutId id="2147485710" r:id="rId26"/>
    <p:sldLayoutId id="2147485711" r:id="rId27"/>
    <p:sldLayoutId id="2147485712" r:id="rId28"/>
    <p:sldLayoutId id="2147485713" r:id="rId29"/>
    <p:sldLayoutId id="2147485714" r:id="rId30"/>
    <p:sldLayoutId id="2147485715" r:id="rId31"/>
    <p:sldLayoutId id="2147485716" r:id="rId32"/>
    <p:sldLayoutId id="2147485717" r:id="rId33"/>
    <p:sldLayoutId id="2147485718" r:id="rId34"/>
    <p:sldLayoutId id="2147485719" r:id="rId35"/>
    <p:sldLayoutId id="2147485720" r:id="rId36"/>
    <p:sldLayoutId id="2147485721" r:id="rId37"/>
    <p:sldLayoutId id="2147485722" r:id="rId38"/>
    <p:sldLayoutId id="2147485723" r:id="rId39"/>
    <p:sldLayoutId id="2147485724" r:id="rId40"/>
    <p:sldLayoutId id="2147485725" r:id="rId41"/>
    <p:sldLayoutId id="2147485726" r:id="rId42"/>
    <p:sldLayoutId id="2147485727" r:id="rId43"/>
    <p:sldLayoutId id="2147485728" r:id="rId44"/>
    <p:sldLayoutId id="2147485729" r:id="rId45"/>
    <p:sldLayoutId id="2147485730" r:id="rId46"/>
    <p:sldLayoutId id="2147485731" r:id="rId47"/>
    <p:sldLayoutId id="2147485732" r:id="rId48"/>
    <p:sldLayoutId id="2147485733" r:id="rId49"/>
    <p:sldLayoutId id="2147485734" r:id="rId50"/>
    <p:sldLayoutId id="2147485735" r:id="rId51"/>
    <p:sldLayoutId id="2147485736" r:id="rId52"/>
    <p:sldLayoutId id="2147485737" r:id="rId53"/>
    <p:sldLayoutId id="2147485738" r:id="rId54"/>
    <p:sldLayoutId id="2147485739" r:id="rId55"/>
    <p:sldLayoutId id="2147485740" r:id="rId56"/>
    <p:sldLayoutId id="2147485741" r:id="rId57"/>
    <p:sldLayoutId id="2147485742" r:id="rId58"/>
    <p:sldLayoutId id="2147485743" r:id="rId59"/>
    <p:sldLayoutId id="2147485744" r:id="rId60"/>
    <p:sldLayoutId id="2147485745" r:id="rId61"/>
    <p:sldLayoutId id="2147485746" r:id="rId62"/>
    <p:sldLayoutId id="2147485747" r:id="rId63"/>
    <p:sldLayoutId id="2147485748" r:id="rId64"/>
    <p:sldLayoutId id="2147485749" r:id="rId65"/>
    <p:sldLayoutId id="2147485750" r:id="rId66"/>
    <p:sldLayoutId id="2147485751" r:id="rId67"/>
    <p:sldLayoutId id="2147485752" r:id="rId68"/>
    <p:sldLayoutId id="2147485753" r:id="rId69"/>
    <p:sldLayoutId id="2147485754" r:id="rId70"/>
    <p:sldLayoutId id="2147485755" r:id="rId71"/>
    <p:sldLayoutId id="2147485756" r:id="rId72"/>
    <p:sldLayoutId id="2147485757" r:id="rId73"/>
    <p:sldLayoutId id="2147485758" r:id="rId74"/>
    <p:sldLayoutId id="2147485759" r:id="rId75"/>
    <p:sldLayoutId id="2147485760" r:id="rId76"/>
    <p:sldLayoutId id="2147485761" r:id="rId77"/>
    <p:sldLayoutId id="2147485762" r:id="rId78"/>
    <p:sldLayoutId id="2147485763" r:id="rId79"/>
    <p:sldLayoutId id="2147485764" r:id="rId80"/>
    <p:sldLayoutId id="2147485765" r:id="rId81"/>
    <p:sldLayoutId id="2147485766" r:id="rId82"/>
    <p:sldLayoutId id="2147485767" r:id="rId83"/>
    <p:sldLayoutId id="2147485768" r:id="rId84"/>
    <p:sldLayoutId id="2147485769" r:id="rId85"/>
    <p:sldLayoutId id="2147485770" r:id="rId86"/>
    <p:sldLayoutId id="2147485771" r:id="rId87"/>
    <p:sldLayoutId id="2147485772" r:id="rId88"/>
    <p:sldLayoutId id="2147485773" r:id="rId89"/>
    <p:sldLayoutId id="2147485774" r:id="rId90"/>
    <p:sldLayoutId id="2147485775" r:id="rId91"/>
    <p:sldLayoutId id="2147485776" r:id="rId92"/>
    <p:sldLayoutId id="2147485777" r:id="rId93"/>
    <p:sldLayoutId id="2147485778" r:id="rId94"/>
    <p:sldLayoutId id="2147485779" r:id="rId95"/>
    <p:sldLayoutId id="2147485780" r:id="rId96"/>
    <p:sldLayoutId id="2147485781" r:id="rId97"/>
    <p:sldLayoutId id="2147485782" r:id="rId98"/>
    <p:sldLayoutId id="2147485783" r:id="rId99"/>
    <p:sldLayoutId id="2147485784" r:id="rId100"/>
    <p:sldLayoutId id="2147485785" r:id="rId101"/>
    <p:sldLayoutId id="2147485786" r:id="rId102"/>
    <p:sldLayoutId id="2147485787" r:id="rId103"/>
    <p:sldLayoutId id="2147485788" r:id="rId104"/>
    <p:sldLayoutId id="2147485789" r:id="rId105"/>
    <p:sldLayoutId id="2147485790" r:id="rId106"/>
    <p:sldLayoutId id="2147485791" r:id="rId107"/>
    <p:sldLayoutId id="2147485792" r:id="rId108"/>
    <p:sldLayoutId id="2147485793" r:id="rId109"/>
    <p:sldLayoutId id="2147485794" r:id="rId110"/>
    <p:sldLayoutId id="2147485795" r:id="rId111"/>
    <p:sldLayoutId id="2147485796" r:id="rId112"/>
    <p:sldLayoutId id="2147485797" r:id="rId113"/>
    <p:sldLayoutId id="2147485798" r:id="rId114"/>
    <p:sldLayoutId id="2147485799" r:id="rId115"/>
    <p:sldLayoutId id="2147485800" r:id="rId116"/>
    <p:sldLayoutId id="2147485801" r:id="rId117"/>
    <p:sldLayoutId id="2147485802" r:id="rId118"/>
    <p:sldLayoutId id="2147485803" r:id="rId119"/>
    <p:sldLayoutId id="2147485804" r:id="rId120"/>
    <p:sldLayoutId id="2147485805" r:id="rId121"/>
    <p:sldLayoutId id="2147485806" r:id="rId122"/>
    <p:sldLayoutId id="2147485807" r:id="rId123"/>
    <p:sldLayoutId id="2147485808" r:id="rId124"/>
    <p:sldLayoutId id="2147485809" r:id="rId125"/>
    <p:sldLayoutId id="2147485810" r:id="rId126"/>
    <p:sldLayoutId id="2147485811" r:id="rId127"/>
    <p:sldLayoutId id="2147485812" r:id="rId128"/>
    <p:sldLayoutId id="2147485813" r:id="rId129"/>
    <p:sldLayoutId id="2147485814" r:id="rId130"/>
    <p:sldLayoutId id="2147485815" r:id="rId131"/>
    <p:sldLayoutId id="2147485816" r:id="rId132"/>
    <p:sldLayoutId id="2147485817" r:id="rId133"/>
    <p:sldLayoutId id="2147485818" r:id="rId134"/>
    <p:sldLayoutId id="2147485819" r:id="rId135"/>
    <p:sldLayoutId id="2147485820" r:id="rId136"/>
    <p:sldLayoutId id="2147485821" r:id="rId137"/>
    <p:sldLayoutId id="2147485822" r:id="rId138"/>
    <p:sldLayoutId id="2147485823" r:id="rId139"/>
    <p:sldLayoutId id="2147485824" r:id="rId140"/>
    <p:sldLayoutId id="2147485825" r:id="rId141"/>
    <p:sldLayoutId id="2147485826" r:id="rId142"/>
    <p:sldLayoutId id="2147485827" r:id="rId143"/>
    <p:sldLayoutId id="2147485828" r:id="rId144"/>
    <p:sldLayoutId id="2147485829" r:id="rId145"/>
    <p:sldLayoutId id="2147485830" r:id="rId146"/>
    <p:sldLayoutId id="2147485831" r:id="rId147"/>
    <p:sldLayoutId id="2147485832" r:id="rId148"/>
    <p:sldLayoutId id="2147485833" r:id="rId149"/>
    <p:sldLayoutId id="2147485834" r:id="rId150"/>
    <p:sldLayoutId id="2147485835" r:id="rId151"/>
    <p:sldLayoutId id="2147485836" r:id="rId152"/>
    <p:sldLayoutId id="2147485837" r:id="rId153"/>
    <p:sldLayoutId id="2147485838" r:id="rId154"/>
    <p:sldLayoutId id="2147485839" r:id="rId155"/>
    <p:sldLayoutId id="2147485840" r:id="rId156"/>
    <p:sldLayoutId id="2147485841" r:id="rId157"/>
    <p:sldLayoutId id="2147485842" r:id="rId158"/>
    <p:sldLayoutId id="2147485843" r:id="rId159"/>
    <p:sldLayoutId id="2147485844" r:id="rId160"/>
    <p:sldLayoutId id="2147485845" r:id="rId161"/>
    <p:sldLayoutId id="2147485846" r:id="rId162"/>
    <p:sldLayoutId id="2147485847" r:id="rId163"/>
    <p:sldLayoutId id="2147485848" r:id="rId164"/>
    <p:sldLayoutId id="2147485849" r:id="rId165"/>
    <p:sldLayoutId id="2147485850" r:id="rId166"/>
    <p:sldLayoutId id="2147485851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3873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853" r:id="rId1"/>
    <p:sldLayoutId id="2147485854" r:id="rId2"/>
    <p:sldLayoutId id="2147485855" r:id="rId3"/>
    <p:sldLayoutId id="2147485856" r:id="rId4"/>
    <p:sldLayoutId id="2147485857" r:id="rId5"/>
    <p:sldLayoutId id="2147485858" r:id="rId6"/>
    <p:sldLayoutId id="2147485859" r:id="rId7"/>
    <p:sldLayoutId id="2147485860" r:id="rId8"/>
    <p:sldLayoutId id="2147485861" r:id="rId9"/>
    <p:sldLayoutId id="2147485862" r:id="rId10"/>
    <p:sldLayoutId id="2147485863" r:id="rId11"/>
    <p:sldLayoutId id="2147485864" r:id="rId12"/>
    <p:sldLayoutId id="2147485865" r:id="rId13"/>
    <p:sldLayoutId id="2147485866" r:id="rId14"/>
    <p:sldLayoutId id="2147485867" r:id="rId15"/>
    <p:sldLayoutId id="2147485868" r:id="rId16"/>
    <p:sldLayoutId id="2147485869" r:id="rId17"/>
    <p:sldLayoutId id="2147485870" r:id="rId18"/>
    <p:sldLayoutId id="2147485871" r:id="rId19"/>
    <p:sldLayoutId id="2147485872" r:id="rId20"/>
    <p:sldLayoutId id="2147485873" r:id="rId21"/>
    <p:sldLayoutId id="2147485874" r:id="rId22"/>
    <p:sldLayoutId id="2147485875" r:id="rId23"/>
    <p:sldLayoutId id="2147485876" r:id="rId24"/>
    <p:sldLayoutId id="2147485877" r:id="rId25"/>
    <p:sldLayoutId id="2147485878" r:id="rId26"/>
    <p:sldLayoutId id="2147485879" r:id="rId27"/>
    <p:sldLayoutId id="2147485880" r:id="rId28"/>
    <p:sldLayoutId id="2147485881" r:id="rId29"/>
    <p:sldLayoutId id="2147485882" r:id="rId30"/>
    <p:sldLayoutId id="2147485883" r:id="rId31"/>
    <p:sldLayoutId id="2147485884" r:id="rId32"/>
    <p:sldLayoutId id="2147485885" r:id="rId33"/>
    <p:sldLayoutId id="2147485886" r:id="rId34"/>
    <p:sldLayoutId id="2147485887" r:id="rId35"/>
    <p:sldLayoutId id="2147485888" r:id="rId36"/>
    <p:sldLayoutId id="2147485889" r:id="rId37"/>
    <p:sldLayoutId id="2147485890" r:id="rId38"/>
    <p:sldLayoutId id="2147485891" r:id="rId39"/>
    <p:sldLayoutId id="2147485892" r:id="rId40"/>
    <p:sldLayoutId id="2147485893" r:id="rId41"/>
    <p:sldLayoutId id="2147485894" r:id="rId42"/>
    <p:sldLayoutId id="2147485895" r:id="rId43"/>
    <p:sldLayoutId id="2147485896" r:id="rId44"/>
    <p:sldLayoutId id="2147485897" r:id="rId45"/>
    <p:sldLayoutId id="2147485898" r:id="rId46"/>
    <p:sldLayoutId id="2147485899" r:id="rId47"/>
    <p:sldLayoutId id="2147485900" r:id="rId48"/>
    <p:sldLayoutId id="2147485901" r:id="rId49"/>
    <p:sldLayoutId id="2147485902" r:id="rId50"/>
    <p:sldLayoutId id="2147485903" r:id="rId51"/>
    <p:sldLayoutId id="2147485904" r:id="rId52"/>
    <p:sldLayoutId id="2147485905" r:id="rId53"/>
    <p:sldLayoutId id="2147485906" r:id="rId54"/>
    <p:sldLayoutId id="2147485907" r:id="rId55"/>
    <p:sldLayoutId id="2147485908" r:id="rId56"/>
    <p:sldLayoutId id="2147485909" r:id="rId57"/>
    <p:sldLayoutId id="2147485910" r:id="rId58"/>
    <p:sldLayoutId id="2147485911" r:id="rId59"/>
    <p:sldLayoutId id="2147485912" r:id="rId60"/>
    <p:sldLayoutId id="2147485913" r:id="rId61"/>
    <p:sldLayoutId id="2147485914" r:id="rId62"/>
    <p:sldLayoutId id="2147485915" r:id="rId63"/>
    <p:sldLayoutId id="2147485916" r:id="rId64"/>
    <p:sldLayoutId id="2147485917" r:id="rId65"/>
    <p:sldLayoutId id="2147485918" r:id="rId66"/>
    <p:sldLayoutId id="2147485919" r:id="rId67"/>
    <p:sldLayoutId id="2147485920" r:id="rId68"/>
    <p:sldLayoutId id="2147485921" r:id="rId69"/>
    <p:sldLayoutId id="2147485922" r:id="rId70"/>
    <p:sldLayoutId id="2147485923" r:id="rId71"/>
    <p:sldLayoutId id="2147485924" r:id="rId72"/>
    <p:sldLayoutId id="2147485925" r:id="rId73"/>
    <p:sldLayoutId id="2147485926" r:id="rId74"/>
    <p:sldLayoutId id="2147485927" r:id="rId75"/>
    <p:sldLayoutId id="2147485928" r:id="rId76"/>
    <p:sldLayoutId id="2147485929" r:id="rId77"/>
    <p:sldLayoutId id="2147485930" r:id="rId78"/>
    <p:sldLayoutId id="2147485931" r:id="rId79"/>
    <p:sldLayoutId id="2147485932" r:id="rId80"/>
    <p:sldLayoutId id="2147485933" r:id="rId81"/>
    <p:sldLayoutId id="2147485934" r:id="rId82"/>
    <p:sldLayoutId id="2147485935" r:id="rId83"/>
    <p:sldLayoutId id="2147485936" r:id="rId84"/>
    <p:sldLayoutId id="2147485937" r:id="rId85"/>
    <p:sldLayoutId id="2147485938" r:id="rId86"/>
    <p:sldLayoutId id="2147485939" r:id="rId87"/>
    <p:sldLayoutId id="2147485940" r:id="rId88"/>
    <p:sldLayoutId id="2147485941" r:id="rId89"/>
    <p:sldLayoutId id="2147485942" r:id="rId90"/>
    <p:sldLayoutId id="2147485943" r:id="rId91"/>
    <p:sldLayoutId id="2147485944" r:id="rId92"/>
    <p:sldLayoutId id="2147485945" r:id="rId93"/>
    <p:sldLayoutId id="2147485946" r:id="rId94"/>
    <p:sldLayoutId id="2147485947" r:id="rId95"/>
    <p:sldLayoutId id="2147485948" r:id="rId96"/>
    <p:sldLayoutId id="2147485949" r:id="rId97"/>
    <p:sldLayoutId id="2147485950" r:id="rId98"/>
    <p:sldLayoutId id="2147485951" r:id="rId99"/>
    <p:sldLayoutId id="2147485952" r:id="rId100"/>
    <p:sldLayoutId id="2147485953" r:id="rId101"/>
    <p:sldLayoutId id="2147485954" r:id="rId102"/>
    <p:sldLayoutId id="2147485955" r:id="rId103"/>
    <p:sldLayoutId id="2147485956" r:id="rId104"/>
    <p:sldLayoutId id="2147485957" r:id="rId105"/>
    <p:sldLayoutId id="2147485958" r:id="rId106"/>
    <p:sldLayoutId id="2147485959" r:id="rId107"/>
    <p:sldLayoutId id="2147485960" r:id="rId108"/>
    <p:sldLayoutId id="2147485961" r:id="rId109"/>
    <p:sldLayoutId id="2147485962" r:id="rId110"/>
    <p:sldLayoutId id="2147485963" r:id="rId111"/>
    <p:sldLayoutId id="2147485964" r:id="rId112"/>
    <p:sldLayoutId id="2147485965" r:id="rId113"/>
    <p:sldLayoutId id="2147485966" r:id="rId114"/>
    <p:sldLayoutId id="2147485967" r:id="rId115"/>
    <p:sldLayoutId id="2147485968" r:id="rId116"/>
    <p:sldLayoutId id="2147485969" r:id="rId117"/>
    <p:sldLayoutId id="2147485970" r:id="rId118"/>
    <p:sldLayoutId id="2147485971" r:id="rId119"/>
    <p:sldLayoutId id="2147485972" r:id="rId120"/>
    <p:sldLayoutId id="2147485973" r:id="rId121"/>
    <p:sldLayoutId id="2147485974" r:id="rId122"/>
    <p:sldLayoutId id="2147485975" r:id="rId123"/>
    <p:sldLayoutId id="2147485976" r:id="rId124"/>
    <p:sldLayoutId id="2147485977" r:id="rId125"/>
    <p:sldLayoutId id="2147485978" r:id="rId126"/>
    <p:sldLayoutId id="2147485979" r:id="rId127"/>
    <p:sldLayoutId id="2147485980" r:id="rId128"/>
    <p:sldLayoutId id="2147485981" r:id="rId129"/>
    <p:sldLayoutId id="2147485982" r:id="rId130"/>
    <p:sldLayoutId id="2147485983" r:id="rId131"/>
    <p:sldLayoutId id="2147485984" r:id="rId132"/>
    <p:sldLayoutId id="2147485985" r:id="rId133"/>
    <p:sldLayoutId id="2147485986" r:id="rId134"/>
    <p:sldLayoutId id="2147485987" r:id="rId135"/>
    <p:sldLayoutId id="2147485988" r:id="rId136"/>
    <p:sldLayoutId id="2147485989" r:id="rId137"/>
    <p:sldLayoutId id="2147485990" r:id="rId138"/>
    <p:sldLayoutId id="2147485991" r:id="rId139"/>
    <p:sldLayoutId id="2147485992" r:id="rId140"/>
    <p:sldLayoutId id="2147485993" r:id="rId141"/>
    <p:sldLayoutId id="2147485994" r:id="rId142"/>
    <p:sldLayoutId id="2147485995" r:id="rId143"/>
    <p:sldLayoutId id="2147485996" r:id="rId144"/>
    <p:sldLayoutId id="2147485997" r:id="rId145"/>
    <p:sldLayoutId id="2147485998" r:id="rId146"/>
    <p:sldLayoutId id="2147485999" r:id="rId147"/>
    <p:sldLayoutId id="2147486000" r:id="rId148"/>
    <p:sldLayoutId id="2147486001" r:id="rId149"/>
    <p:sldLayoutId id="2147486002" r:id="rId150"/>
    <p:sldLayoutId id="2147486003" r:id="rId151"/>
    <p:sldLayoutId id="2147486004" r:id="rId152"/>
    <p:sldLayoutId id="2147486005" r:id="rId153"/>
    <p:sldLayoutId id="2147486006" r:id="rId154"/>
    <p:sldLayoutId id="2147486007" r:id="rId155"/>
    <p:sldLayoutId id="2147486008" r:id="rId156"/>
    <p:sldLayoutId id="2147486009" r:id="rId157"/>
    <p:sldLayoutId id="2147486010" r:id="rId158"/>
    <p:sldLayoutId id="2147486011" r:id="rId159"/>
    <p:sldLayoutId id="2147486012" r:id="rId160"/>
    <p:sldLayoutId id="2147486013" r:id="rId161"/>
    <p:sldLayoutId id="2147486014" r:id="rId162"/>
    <p:sldLayoutId id="2147486015" r:id="rId163"/>
    <p:sldLayoutId id="2147486016" r:id="rId164"/>
    <p:sldLayoutId id="2147486017" r:id="rId165"/>
    <p:sldLayoutId id="2147486018" r:id="rId166"/>
    <p:sldLayoutId id="2147486019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04/10/23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208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439" r:id="rId1"/>
    <p:sldLayoutId id="2147486440" r:id="rId2"/>
    <p:sldLayoutId id="2147486441" r:id="rId3"/>
    <p:sldLayoutId id="2147486442" r:id="rId4"/>
    <p:sldLayoutId id="2147486443" r:id="rId5"/>
    <p:sldLayoutId id="2147486444" r:id="rId6"/>
    <p:sldLayoutId id="2147486445" r:id="rId7"/>
    <p:sldLayoutId id="2147486446" r:id="rId8"/>
    <p:sldLayoutId id="2147486447" r:id="rId9"/>
    <p:sldLayoutId id="2147486448" r:id="rId10"/>
    <p:sldLayoutId id="2147486449" r:id="rId11"/>
    <p:sldLayoutId id="2147486450" r:id="rId12"/>
    <p:sldLayoutId id="2147486451" r:id="rId13"/>
    <p:sldLayoutId id="2147486452" r:id="rId14"/>
    <p:sldLayoutId id="2147486453" r:id="rId15"/>
    <p:sldLayoutId id="2147486454" r:id="rId16"/>
    <p:sldLayoutId id="2147486455" r:id="rId17"/>
    <p:sldLayoutId id="2147486456" r:id="rId18"/>
    <p:sldLayoutId id="2147486457" r:id="rId19"/>
    <p:sldLayoutId id="2147486458" r:id="rId20"/>
    <p:sldLayoutId id="2147486459" r:id="rId21"/>
    <p:sldLayoutId id="2147486460" r:id="rId22"/>
    <p:sldLayoutId id="2147486461" r:id="rId23"/>
    <p:sldLayoutId id="2147486462" r:id="rId24"/>
    <p:sldLayoutId id="2147486463" r:id="rId25"/>
    <p:sldLayoutId id="2147486464" r:id="rId26"/>
    <p:sldLayoutId id="2147486465" r:id="rId27"/>
    <p:sldLayoutId id="2147486466" r:id="rId28"/>
    <p:sldLayoutId id="2147486467" r:id="rId29"/>
    <p:sldLayoutId id="2147486468" r:id="rId30"/>
    <p:sldLayoutId id="2147486469" r:id="rId31"/>
    <p:sldLayoutId id="2147486470" r:id="rId32"/>
    <p:sldLayoutId id="2147486471" r:id="rId33"/>
    <p:sldLayoutId id="2147486472" r:id="rId34"/>
    <p:sldLayoutId id="2147486473" r:id="rId35"/>
    <p:sldLayoutId id="2147486474" r:id="rId36"/>
    <p:sldLayoutId id="2147486475" r:id="rId37"/>
    <p:sldLayoutId id="2147486476" r:id="rId38"/>
    <p:sldLayoutId id="2147486477" r:id="rId39"/>
    <p:sldLayoutId id="2147486478" r:id="rId40"/>
    <p:sldLayoutId id="2147486479" r:id="rId41"/>
    <p:sldLayoutId id="2147486480" r:id="rId42"/>
    <p:sldLayoutId id="2147486481" r:id="rId43"/>
    <p:sldLayoutId id="2147486482" r:id="rId44"/>
    <p:sldLayoutId id="2147486483" r:id="rId45"/>
    <p:sldLayoutId id="2147486484" r:id="rId46"/>
    <p:sldLayoutId id="2147486485" r:id="rId47"/>
    <p:sldLayoutId id="2147486486" r:id="rId48"/>
    <p:sldLayoutId id="2147486487" r:id="rId49"/>
    <p:sldLayoutId id="2147486488" r:id="rId50"/>
    <p:sldLayoutId id="2147486489" r:id="rId51"/>
    <p:sldLayoutId id="2147486490" r:id="rId52"/>
    <p:sldLayoutId id="2147486491" r:id="rId53"/>
    <p:sldLayoutId id="2147486492" r:id="rId54"/>
    <p:sldLayoutId id="2147486493" r:id="rId55"/>
    <p:sldLayoutId id="2147486494" r:id="rId56"/>
    <p:sldLayoutId id="2147486495" r:id="rId57"/>
    <p:sldLayoutId id="2147486496" r:id="rId58"/>
    <p:sldLayoutId id="2147486497" r:id="rId59"/>
    <p:sldLayoutId id="2147486498" r:id="rId60"/>
    <p:sldLayoutId id="2147486499" r:id="rId61"/>
    <p:sldLayoutId id="2147486500" r:id="rId62"/>
    <p:sldLayoutId id="2147486501" r:id="rId63"/>
    <p:sldLayoutId id="2147486502" r:id="rId64"/>
    <p:sldLayoutId id="2147486503" r:id="rId65"/>
    <p:sldLayoutId id="2147486504" r:id="rId66"/>
    <p:sldLayoutId id="2147486505" r:id="rId67"/>
    <p:sldLayoutId id="2147486506" r:id="rId68"/>
    <p:sldLayoutId id="2147486507" r:id="rId69"/>
    <p:sldLayoutId id="2147486508" r:id="rId70"/>
    <p:sldLayoutId id="2147486509" r:id="rId71"/>
    <p:sldLayoutId id="2147486510" r:id="rId72"/>
    <p:sldLayoutId id="2147486511" r:id="rId73"/>
    <p:sldLayoutId id="2147486512" r:id="rId74"/>
    <p:sldLayoutId id="2147486513" r:id="rId75"/>
    <p:sldLayoutId id="2147486514" r:id="rId76"/>
    <p:sldLayoutId id="2147486515" r:id="rId77"/>
    <p:sldLayoutId id="2147486516" r:id="rId78"/>
    <p:sldLayoutId id="2147486517" r:id="rId79"/>
    <p:sldLayoutId id="2147486518" r:id="rId80"/>
    <p:sldLayoutId id="2147486519" r:id="rId81"/>
    <p:sldLayoutId id="2147486520" r:id="rId82"/>
    <p:sldLayoutId id="2147486521" r:id="rId83"/>
    <p:sldLayoutId id="2147486522" r:id="rId84"/>
    <p:sldLayoutId id="2147486523" r:id="rId85"/>
    <p:sldLayoutId id="2147486524" r:id="rId86"/>
    <p:sldLayoutId id="2147486525" r:id="rId87"/>
    <p:sldLayoutId id="2147486526" r:id="rId88"/>
    <p:sldLayoutId id="2147486527" r:id="rId89"/>
    <p:sldLayoutId id="2147486528" r:id="rId90"/>
    <p:sldLayoutId id="2147486529" r:id="rId91"/>
    <p:sldLayoutId id="2147486530" r:id="rId92"/>
    <p:sldLayoutId id="2147486531" r:id="rId93"/>
    <p:sldLayoutId id="2147486532" r:id="rId94"/>
    <p:sldLayoutId id="2147486533" r:id="rId95"/>
    <p:sldLayoutId id="2147486534" r:id="rId96"/>
    <p:sldLayoutId id="2147486535" r:id="rId97"/>
    <p:sldLayoutId id="2147486536" r:id="rId98"/>
    <p:sldLayoutId id="2147486537" r:id="rId99"/>
    <p:sldLayoutId id="2147486538" r:id="rId100"/>
    <p:sldLayoutId id="2147486539" r:id="rId101"/>
    <p:sldLayoutId id="2147486540" r:id="rId102"/>
    <p:sldLayoutId id="2147486541" r:id="rId103"/>
    <p:sldLayoutId id="2147486542" r:id="rId104"/>
    <p:sldLayoutId id="2147486543" r:id="rId105"/>
    <p:sldLayoutId id="2147486544" r:id="rId106"/>
    <p:sldLayoutId id="2147486545" r:id="rId107"/>
    <p:sldLayoutId id="2147486546" r:id="rId108"/>
    <p:sldLayoutId id="2147486547" r:id="rId109"/>
    <p:sldLayoutId id="2147486548" r:id="rId110"/>
    <p:sldLayoutId id="2147486549" r:id="rId111"/>
    <p:sldLayoutId id="2147486550" r:id="rId112"/>
    <p:sldLayoutId id="2147486551" r:id="rId113"/>
    <p:sldLayoutId id="2147486552" r:id="rId114"/>
    <p:sldLayoutId id="2147486553" r:id="rId115"/>
    <p:sldLayoutId id="2147486554" r:id="rId116"/>
    <p:sldLayoutId id="2147486555" r:id="rId117"/>
    <p:sldLayoutId id="2147486556" r:id="rId118"/>
    <p:sldLayoutId id="2147486557" r:id="rId119"/>
    <p:sldLayoutId id="2147486558" r:id="rId120"/>
    <p:sldLayoutId id="2147486559" r:id="rId121"/>
    <p:sldLayoutId id="2147486560" r:id="rId122"/>
    <p:sldLayoutId id="2147486561" r:id="rId123"/>
    <p:sldLayoutId id="2147486562" r:id="rId124"/>
    <p:sldLayoutId id="2147486563" r:id="rId125"/>
    <p:sldLayoutId id="2147486564" r:id="rId126"/>
    <p:sldLayoutId id="2147486565" r:id="rId127"/>
    <p:sldLayoutId id="2147486566" r:id="rId128"/>
    <p:sldLayoutId id="2147486567" r:id="rId129"/>
    <p:sldLayoutId id="2147486568" r:id="rId130"/>
    <p:sldLayoutId id="2147486569" r:id="rId131"/>
    <p:sldLayoutId id="2147486570" r:id="rId132"/>
    <p:sldLayoutId id="2147486571" r:id="rId133"/>
    <p:sldLayoutId id="2147486572" r:id="rId134"/>
    <p:sldLayoutId id="2147486573" r:id="rId135"/>
    <p:sldLayoutId id="2147486574" r:id="rId136"/>
    <p:sldLayoutId id="2147486575" r:id="rId137"/>
    <p:sldLayoutId id="2147486576" r:id="rId138"/>
    <p:sldLayoutId id="2147486577" r:id="rId139"/>
    <p:sldLayoutId id="2147486578" r:id="rId140"/>
    <p:sldLayoutId id="2147486579" r:id="rId141"/>
    <p:sldLayoutId id="2147486580" r:id="rId142"/>
    <p:sldLayoutId id="2147486581" r:id="rId143"/>
    <p:sldLayoutId id="2147486582" r:id="rId144"/>
    <p:sldLayoutId id="2147486583" r:id="rId145"/>
    <p:sldLayoutId id="2147486584" r:id="rId146"/>
    <p:sldLayoutId id="2147486585" r:id="rId147"/>
    <p:sldLayoutId id="2147486586" r:id="rId148"/>
    <p:sldLayoutId id="2147486587" r:id="rId149"/>
    <p:sldLayoutId id="2147486588" r:id="rId150"/>
    <p:sldLayoutId id="2147486589" r:id="rId151"/>
    <p:sldLayoutId id="2147486590" r:id="rId152"/>
    <p:sldLayoutId id="2147486591" r:id="rId153"/>
    <p:sldLayoutId id="2147486592" r:id="rId154"/>
    <p:sldLayoutId id="2147486593" r:id="rId155"/>
    <p:sldLayoutId id="2147486594" r:id="rId156"/>
    <p:sldLayoutId id="2147486595" r:id="rId157"/>
    <p:sldLayoutId id="2147486596" r:id="rId158"/>
    <p:sldLayoutId id="2147486597" r:id="rId159"/>
    <p:sldLayoutId id="2147486598" r:id="rId160"/>
    <p:sldLayoutId id="2147486599" r:id="rId161"/>
    <p:sldLayoutId id="2147486600" r:id="rId162"/>
    <p:sldLayoutId id="2147486601" r:id="rId163"/>
    <p:sldLayoutId id="2147486602" r:id="rId164"/>
    <p:sldLayoutId id="2147486603" r:id="rId165"/>
    <p:sldLayoutId id="2147486604" r:id="rId166"/>
    <p:sldLayoutId id="2147486605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0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08.xml"/><Relationship Id="rId6" Type="http://schemas.openxmlformats.org/officeDocument/2006/relationships/image" Target="../media/image5.tiff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0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9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99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8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8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87.xml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picture containing food, bread, meal, breakfast&#10;&#10;Description automatically generated">
            <a:extLst>
              <a:ext uri="{FF2B5EF4-FFF2-40B4-BE49-F238E27FC236}">
                <a16:creationId xmlns:a16="http://schemas.microsoft.com/office/drawing/2014/main" id="{65F0C216-D625-3143-9D27-F4090453CCE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34" b="19434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B4EB27-C2CA-41CF-AC12-2AB1BE972571}"/>
              </a:ext>
            </a:extLst>
          </p:cNvPr>
          <p:cNvSpPr/>
          <p:nvPr/>
        </p:nvSpPr>
        <p:spPr>
          <a:xfrm>
            <a:off x="3724069" y="1079939"/>
            <a:ext cx="3280606" cy="2983625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 panose="020B0306030504020204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476272-BF24-47BC-A4EE-68B7442F2D3A}"/>
              </a:ext>
            </a:extLst>
          </p:cNvPr>
          <p:cNvSpPr txBox="1"/>
          <p:nvPr/>
        </p:nvSpPr>
        <p:spPr>
          <a:xfrm>
            <a:off x="3724069" y="3241645"/>
            <a:ext cx="291321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20CC0C-0E7D-4CA8-829A-92540C2236EA}"/>
              </a:ext>
            </a:extLst>
          </p:cNvPr>
          <p:cNvSpPr txBox="1"/>
          <p:nvPr/>
        </p:nvSpPr>
        <p:spPr>
          <a:xfrm>
            <a:off x="2451454" y="1496397"/>
            <a:ext cx="41858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The </a:t>
            </a:r>
            <a:r>
              <a:rPr kumimoji="0" lang="id-ID" sz="3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Firm</a:t>
            </a:r>
            <a:r>
              <a:rPr kumimoji="0" lang="id-ID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 in </a:t>
            </a:r>
            <a:r>
              <a:rPr kumimoji="0" lang="id-ID" sz="3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a</a:t>
            </a:r>
            <a:r>
              <a:rPr kumimoji="0" lang="id-ID" sz="3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 </a:t>
            </a:r>
          </a:p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Competitive</a:t>
            </a:r>
            <a:r>
              <a:rPr kumimoji="0" lang="id-ID" sz="30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 </a:t>
            </a:r>
          </a:p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3000" b="0" i="0" u="none" strike="noStrike" kern="1200" cap="none" spc="0" normalizeH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Market</a:t>
            </a:r>
            <a:endParaRPr kumimoji="0" lang="id-ID" sz="3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155D5C-3AEE-42C5-8D43-05889D1AB62B}"/>
              </a:ext>
            </a:extLst>
          </p:cNvPr>
          <p:cNvSpPr/>
          <p:nvPr/>
        </p:nvSpPr>
        <p:spPr>
          <a:xfrm>
            <a:off x="7852931" y="1079939"/>
            <a:ext cx="239889" cy="29836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 panose="020B03060305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85644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49139E8B-4B18-417A-854A-C161F3829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14529"/>
            <a:ext cx="7886700" cy="326231"/>
          </a:xfrm>
        </p:spPr>
        <p:txBody>
          <a:bodyPr>
            <a:noAutofit/>
          </a:bodyPr>
          <a:lstStyle/>
          <a:p>
            <a:r>
              <a:rPr lang="en-US" dirty="0"/>
              <a:t>Firms in </a:t>
            </a:r>
            <a:r>
              <a:rPr lang="en-US" dirty="0">
                <a:solidFill>
                  <a:schemeClr val="accent1"/>
                </a:solidFill>
              </a:rPr>
              <a:t>competitive</a:t>
            </a:r>
            <a:r>
              <a:rPr lang="en-US" dirty="0"/>
              <a:t> markets have very little or no pricing power.</a:t>
            </a:r>
          </a:p>
        </p:txBody>
      </p:sp>
      <p:pic>
        <p:nvPicPr>
          <p:cNvPr id="24" name="Picture Placeholder 19">
            <a:extLst>
              <a:ext uri="{FF2B5EF4-FFF2-40B4-BE49-F238E27FC236}">
                <a16:creationId xmlns:a16="http://schemas.microsoft.com/office/drawing/2014/main" id="{907202A0-9DA3-BA4D-A55E-F91004D47F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2" r="18902"/>
          <a:stretch/>
        </p:blipFill>
        <p:spPr>
          <a:xfrm>
            <a:off x="6450606" y="501934"/>
            <a:ext cx="1511310" cy="1511310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</p:pic>
      <p:pic>
        <p:nvPicPr>
          <p:cNvPr id="25" name="Picture Placeholder 5">
            <a:extLst>
              <a:ext uri="{FF2B5EF4-FFF2-40B4-BE49-F238E27FC236}">
                <a16:creationId xmlns:a16="http://schemas.microsoft.com/office/drawing/2014/main" id="{8F1FD719-247D-C143-AD44-1F1ADC8D8D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54" t="12925" r="21270" b="2315"/>
          <a:stretch/>
        </p:blipFill>
        <p:spPr>
          <a:xfrm>
            <a:off x="3809699" y="3321900"/>
            <a:ext cx="1511158" cy="1511158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</p:pic>
      <p:pic>
        <p:nvPicPr>
          <p:cNvPr id="26" name="Picture Placeholder 2">
            <a:extLst>
              <a:ext uri="{FF2B5EF4-FFF2-40B4-BE49-F238E27FC236}">
                <a16:creationId xmlns:a16="http://schemas.microsoft.com/office/drawing/2014/main" id="{C89D9C30-9307-E642-A1AF-629C19E1429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45" t="24133" r="36777"/>
          <a:stretch/>
        </p:blipFill>
        <p:spPr>
          <a:xfrm>
            <a:off x="1168895" y="3306368"/>
            <a:ext cx="1511107" cy="1511107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</p:pic>
      <p:pic>
        <p:nvPicPr>
          <p:cNvPr id="17" name="Picture Placeholder 2">
            <a:extLst>
              <a:ext uri="{FF2B5EF4-FFF2-40B4-BE49-F238E27FC236}">
                <a16:creationId xmlns:a16="http://schemas.microsoft.com/office/drawing/2014/main" id="{9B36C0F1-F7CF-684F-9B65-16541BE98E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2084" y="501934"/>
            <a:ext cx="1511107" cy="1511310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blipFill dpi="0" rotWithShape="1">
            <a:blip r:embed="rId6"/>
            <a:srcRect/>
            <a:stretch>
              <a:fillRect r="-20000"/>
            </a:stretch>
          </a:blipFill>
        </p:spPr>
      </p:pic>
      <p:pic>
        <p:nvPicPr>
          <p:cNvPr id="18" name="Picture Placeholder 2">
            <a:extLst>
              <a:ext uri="{FF2B5EF4-FFF2-40B4-BE49-F238E27FC236}">
                <a16:creationId xmlns:a16="http://schemas.microsoft.com/office/drawing/2014/main" id="{6745E0FA-DDD0-E24F-ABE7-F524C777E04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00" t="-748" b="748"/>
          <a:stretch/>
        </p:blipFill>
        <p:spPr>
          <a:xfrm>
            <a:off x="3809750" y="502290"/>
            <a:ext cx="1511107" cy="1511107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</p:pic>
      <p:pic>
        <p:nvPicPr>
          <p:cNvPr id="19" name="Picture Placeholder 2">
            <a:extLst>
              <a:ext uri="{FF2B5EF4-FFF2-40B4-BE49-F238E27FC236}">
                <a16:creationId xmlns:a16="http://schemas.microsoft.com/office/drawing/2014/main" id="{2C39335C-1F63-CE48-A387-324F37D17FE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26" t="26459" r="10199" b="2545"/>
          <a:stretch/>
        </p:blipFill>
        <p:spPr>
          <a:xfrm>
            <a:off x="6463999" y="3306367"/>
            <a:ext cx="1511107" cy="1511107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solidFill>
            <a:schemeClr val="accent2">
              <a:alpha val="14000"/>
            </a:schemeClr>
          </a:solidFill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0AD05982-F38B-3B44-A1CE-E1625E621A7A}"/>
              </a:ext>
            </a:extLst>
          </p:cNvPr>
          <p:cNvSpPr txBox="1">
            <a:spLocks/>
          </p:cNvSpPr>
          <p:nvPr/>
        </p:nvSpPr>
        <p:spPr>
          <a:xfrm>
            <a:off x="628650" y="2794384"/>
            <a:ext cx="7886700" cy="326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kern="1200">
                <a:solidFill>
                  <a:schemeClr val="tx1"/>
                </a:solidFill>
                <a:latin typeface="Raleway SemiBold" panose="020B0703030101060003" pitchFamily="34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Firms in </a:t>
            </a:r>
            <a:r>
              <a:rPr lang="en-US" dirty="0">
                <a:solidFill>
                  <a:schemeClr val="accent2"/>
                </a:solidFill>
              </a:rPr>
              <a:t>imperfect</a:t>
            </a:r>
            <a:r>
              <a:rPr lang="en-US" dirty="0"/>
              <a:t> markets have significant pricing power.</a:t>
            </a:r>
          </a:p>
        </p:txBody>
      </p:sp>
    </p:spTree>
    <p:extLst>
      <p:ext uri="{BB962C8B-B14F-4D97-AF65-F5344CB8AC3E}">
        <p14:creationId xmlns:p14="http://schemas.microsoft.com/office/powerpoint/2010/main" val="41254356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5476272-BF24-47BC-A4EE-68B7442F2D3A}"/>
              </a:ext>
            </a:extLst>
          </p:cNvPr>
          <p:cNvSpPr txBox="1"/>
          <p:nvPr/>
        </p:nvSpPr>
        <p:spPr>
          <a:xfrm>
            <a:off x="3724069" y="3241645"/>
            <a:ext cx="291321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2C8EC6C8-D861-9CED-B922-5B0A4AEA2E9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710" b="16710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633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24ABA29-2B74-472A-8760-4C7885656669}"/>
              </a:ext>
            </a:extLst>
          </p:cNvPr>
          <p:cNvSpPr/>
          <p:nvPr/>
        </p:nvSpPr>
        <p:spPr>
          <a:xfrm>
            <a:off x="6349" y="1843697"/>
            <a:ext cx="5247821" cy="30855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86DB0B-ED02-4C09-83E5-E4D9BB37B928}"/>
              </a:ext>
            </a:extLst>
          </p:cNvPr>
          <p:cNvSpPr/>
          <p:nvPr/>
        </p:nvSpPr>
        <p:spPr>
          <a:xfrm rot="16200000">
            <a:off x="4340049" y="2757818"/>
            <a:ext cx="3085542" cy="12573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3C101-ACF5-4AD9-8FF7-98376F2A3423}"/>
              </a:ext>
            </a:extLst>
          </p:cNvPr>
          <p:cNvSpPr/>
          <p:nvPr/>
        </p:nvSpPr>
        <p:spPr>
          <a:xfrm rot="16200000">
            <a:off x="5588689" y="2757818"/>
            <a:ext cx="3085542" cy="12573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D42BB3-2F85-422C-A6A5-4320AE2D5729}"/>
              </a:ext>
            </a:extLst>
          </p:cNvPr>
          <p:cNvSpPr txBox="1"/>
          <p:nvPr/>
        </p:nvSpPr>
        <p:spPr>
          <a:xfrm>
            <a:off x="487545" y="2073731"/>
            <a:ext cx="3609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Raleway ExtraBold" panose="020B0903030101060003" pitchFamily="34" charset="0"/>
                <a:ea typeface="+mn-ea"/>
              </a:rPr>
              <a:t>Traits of 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Raleway ExtraBold" panose="020B0903030101060003" pitchFamily="34" charset="0"/>
                <a:ea typeface="+mn-ea"/>
              </a:rPr>
              <a:t>Competitive Markets</a:t>
            </a:r>
            <a:endParaRPr lang="id-ID" sz="2400" dirty="0">
              <a:solidFill>
                <a:schemeClr val="bg1"/>
              </a:solidFill>
              <a:latin typeface="Raleway ExtraBold" panose="020B0903030101060003" pitchFamily="34" charset="0"/>
              <a:ea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AFB82B-5C34-4EDB-8F88-C39571222F7E}"/>
              </a:ext>
            </a:extLst>
          </p:cNvPr>
          <p:cNvSpPr txBox="1"/>
          <p:nvPr/>
        </p:nvSpPr>
        <p:spPr>
          <a:xfrm>
            <a:off x="487545" y="3093758"/>
            <a:ext cx="450536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Each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firm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sells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similar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(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if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not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identical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)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goods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</a:t>
            </a:r>
          </a:p>
          <a:p>
            <a:pPr marL="228600" indent="-228600"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id-ID" sz="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  <a:p>
            <a:pPr marL="342900" indent="-342900"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There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are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many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buyers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and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sellers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</a:t>
            </a:r>
          </a:p>
          <a:p>
            <a:pPr marL="228600" indent="-228600"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id-ID" sz="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  <a:p>
            <a:pPr marL="342900" indent="-342900"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Firms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may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enter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or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exit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the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market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freely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</a:t>
            </a:r>
          </a:p>
          <a:p>
            <a:pPr marL="228600" indent="-228600"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id-ID" sz="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  <a:p>
            <a:pPr marL="342900" indent="-342900" defTabSz="685800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Every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firm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a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price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taker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,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since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      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they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have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little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or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no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pricing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power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967350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The Office (TV Series 2005–2013) - IMDb">
            <a:extLst>
              <a:ext uri="{FF2B5EF4-FFF2-40B4-BE49-F238E27FC236}">
                <a16:creationId xmlns:a16="http://schemas.microsoft.com/office/drawing/2014/main" id="{CF38F88E-1064-B622-B0A5-A6A0AD4BE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9939" y="-1"/>
            <a:ext cx="6698961" cy="10062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43F562-9FEA-46CD-CB5B-CFFFC5FB5ED2}"/>
              </a:ext>
            </a:extLst>
          </p:cNvPr>
          <p:cNvSpPr txBox="1"/>
          <p:nvPr/>
        </p:nvSpPr>
        <p:spPr>
          <a:xfrm>
            <a:off x="5888182" y="277091"/>
            <a:ext cx="2951018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latin typeface=""/>
              </a:rPr>
              <a:t>The Office</a:t>
            </a:r>
          </a:p>
          <a:p>
            <a:endParaRPr lang="en-US" sz="2600" b="1" dirty="0">
              <a:latin typeface="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"/>
              </a:rPr>
              <a:t>selling an identical product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"/>
              </a:rPr>
              <a:t>many buyers and sellers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"/>
              </a:rPr>
              <a:t>firms may enter and exit freely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"/>
              </a:rPr>
              <a:t>each firm is a price taker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268181788"/>
      </p:ext>
    </p:extLst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24ABA29-2B74-472A-8760-4C7885656669}"/>
              </a:ext>
            </a:extLst>
          </p:cNvPr>
          <p:cNvSpPr/>
          <p:nvPr/>
        </p:nvSpPr>
        <p:spPr>
          <a:xfrm>
            <a:off x="923925" y="981422"/>
            <a:ext cx="4199618" cy="41620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 dirty="0"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86DB0B-ED02-4C09-83E5-E4D9BB37B928}"/>
              </a:ext>
            </a:extLst>
          </p:cNvPr>
          <p:cNvSpPr/>
          <p:nvPr/>
        </p:nvSpPr>
        <p:spPr>
          <a:xfrm>
            <a:off x="923924" y="489638"/>
            <a:ext cx="4199617" cy="491784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dirty="0">
              <a:latin typeface="Open Sans Light" panose="020B03060305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3C101-ACF5-4AD9-8FF7-98376F2A3423}"/>
              </a:ext>
            </a:extLst>
          </p:cNvPr>
          <p:cNvSpPr/>
          <p:nvPr/>
        </p:nvSpPr>
        <p:spPr>
          <a:xfrm>
            <a:off x="923925" y="-861"/>
            <a:ext cx="4199616" cy="491784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 dirty="0">
              <a:latin typeface="Open Sans Light" panose="020B03060305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5F5DD5-8767-40EE-81FF-01120DE60112}"/>
              </a:ext>
            </a:extLst>
          </p:cNvPr>
          <p:cNvSpPr/>
          <p:nvPr/>
        </p:nvSpPr>
        <p:spPr>
          <a:xfrm>
            <a:off x="712732" y="1850466"/>
            <a:ext cx="422387" cy="13162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 dirty="0">
              <a:latin typeface="Open Sans Light" panose="020B03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D42BB3-2F85-422C-A6A5-4320AE2D5729}"/>
              </a:ext>
            </a:extLst>
          </p:cNvPr>
          <p:cNvSpPr txBox="1"/>
          <p:nvPr/>
        </p:nvSpPr>
        <p:spPr>
          <a:xfrm>
            <a:off x="1447045" y="1407994"/>
            <a:ext cx="28130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aleway ExtraBold" panose="020B0903030101060003" pitchFamily="34" charset="0"/>
              </a:rPr>
              <a:t>Deciding How Much to Produce</a:t>
            </a:r>
            <a:endParaRPr lang="id-ID" sz="2400" dirty="0">
              <a:solidFill>
                <a:schemeClr val="accent1"/>
              </a:solidFill>
              <a:latin typeface="Raleway ExtraBold" panose="020B09030301010600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AFB82B-5C34-4EDB-8F88-C39571222F7E}"/>
              </a:ext>
            </a:extLst>
          </p:cNvPr>
          <p:cNvSpPr txBox="1"/>
          <p:nvPr/>
        </p:nvSpPr>
        <p:spPr>
          <a:xfrm>
            <a:off x="1447045" y="2462861"/>
            <a:ext cx="347329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</a:t>
            </a:r>
            <a:r>
              <a:rPr lang="id-ID" sz="1400" b="1" dirty="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profit </a:t>
            </a:r>
            <a:r>
              <a:rPr lang="id-ID" sz="1400" b="1" dirty="0" err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maximizing</a:t>
            </a:r>
            <a:r>
              <a:rPr lang="id-ID" sz="1400" b="1" dirty="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rule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expand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output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until marginal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revenue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(MR) </a:t>
            </a:r>
          </a:p>
          <a:p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just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equal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marginal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cost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(MC).  </a:t>
            </a:r>
          </a:p>
          <a:p>
            <a:endParaRPr lang="id-ID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?</a:t>
            </a:r>
          </a:p>
          <a:p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MR &gt; MC,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profit</a:t>
            </a:r>
          </a:p>
          <a:p>
            <a:r>
              <a:rPr lang="id-ID" sz="1400" b="1" dirty="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MR = MC, </a:t>
            </a:r>
            <a:r>
              <a:rPr lang="id-ID" sz="1400" b="1" dirty="0" err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maximum</a:t>
            </a:r>
            <a:r>
              <a:rPr lang="id-ID" sz="1400" b="1" dirty="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profit</a:t>
            </a:r>
          </a:p>
          <a:p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MR &lt; MC, ?!</a:t>
            </a:r>
          </a:p>
          <a:p>
            <a:endParaRPr lang="id-ID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rule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stopping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production</a:t>
            </a:r>
            <a:r>
              <a:rPr lang="id-ID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endParaRPr lang="id-ID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525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 animBg="1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68C533B-11C9-8244-A21B-E8301B0E4BE9}"/>
              </a:ext>
            </a:extLst>
          </p:cNvPr>
          <p:cNvGrpSpPr>
            <a:grpSpLocks/>
          </p:cNvGrpSpPr>
          <p:nvPr/>
        </p:nvGrpSpPr>
        <p:grpSpPr bwMode="auto">
          <a:xfrm>
            <a:off x="5281375" y="1606217"/>
            <a:ext cx="3267075" cy="2228850"/>
            <a:chOff x="2976" y="1680"/>
            <a:chExt cx="2744" cy="1872"/>
          </a:xfrm>
        </p:grpSpPr>
        <p:sp>
          <p:nvSpPr>
            <p:cNvPr id="23717" name="Freeform 3">
              <a:extLst>
                <a:ext uri="{FF2B5EF4-FFF2-40B4-BE49-F238E27FC236}">
                  <a16:creationId xmlns:a16="http://schemas.microsoft.com/office/drawing/2014/main" id="{B27C1C20-7F7C-D44C-8FDF-75E82C937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6" y="1680"/>
              <a:ext cx="2352" cy="1872"/>
            </a:xfrm>
            <a:custGeom>
              <a:avLst/>
              <a:gdLst>
                <a:gd name="T0" fmla="*/ 0 w 2352"/>
                <a:gd name="T1" fmla="*/ 1200 h 1872"/>
                <a:gd name="T2" fmla="*/ 144 w 2352"/>
                <a:gd name="T3" fmla="*/ 1344 h 1872"/>
                <a:gd name="T4" fmla="*/ 624 w 2352"/>
                <a:gd name="T5" fmla="*/ 1680 h 1872"/>
                <a:gd name="T6" fmla="*/ 720 w 2352"/>
                <a:gd name="T7" fmla="*/ 1728 h 1872"/>
                <a:gd name="T8" fmla="*/ 960 w 2352"/>
                <a:gd name="T9" fmla="*/ 1824 h 1872"/>
                <a:gd name="T10" fmla="*/ 1104 w 2352"/>
                <a:gd name="T11" fmla="*/ 1872 h 1872"/>
                <a:gd name="T12" fmla="*/ 1248 w 2352"/>
                <a:gd name="T13" fmla="*/ 1824 h 1872"/>
                <a:gd name="T14" fmla="*/ 1488 w 2352"/>
                <a:gd name="T15" fmla="*/ 1584 h 1872"/>
                <a:gd name="T16" fmla="*/ 1728 w 2352"/>
                <a:gd name="T17" fmla="*/ 1248 h 1872"/>
                <a:gd name="T18" fmla="*/ 1968 w 2352"/>
                <a:gd name="T19" fmla="*/ 720 h 1872"/>
                <a:gd name="T20" fmla="*/ 2352 w 2352"/>
                <a:gd name="T21" fmla="*/ 0 h 187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52"/>
                <a:gd name="T34" fmla="*/ 0 h 1872"/>
                <a:gd name="T35" fmla="*/ 2352 w 2352"/>
                <a:gd name="T36" fmla="*/ 1872 h 187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52" h="1872">
                  <a:moveTo>
                    <a:pt x="0" y="1200"/>
                  </a:moveTo>
                  <a:cubicBezTo>
                    <a:pt x="20" y="1232"/>
                    <a:pt x="40" y="1264"/>
                    <a:pt x="144" y="1344"/>
                  </a:cubicBezTo>
                  <a:cubicBezTo>
                    <a:pt x="248" y="1424"/>
                    <a:pt x="528" y="1616"/>
                    <a:pt x="624" y="1680"/>
                  </a:cubicBezTo>
                  <a:cubicBezTo>
                    <a:pt x="720" y="1744"/>
                    <a:pt x="664" y="1704"/>
                    <a:pt x="720" y="1728"/>
                  </a:cubicBezTo>
                  <a:cubicBezTo>
                    <a:pt x="776" y="1752"/>
                    <a:pt x="896" y="1800"/>
                    <a:pt x="960" y="1824"/>
                  </a:cubicBezTo>
                  <a:cubicBezTo>
                    <a:pt x="1024" y="1848"/>
                    <a:pt x="1056" y="1872"/>
                    <a:pt x="1104" y="1872"/>
                  </a:cubicBezTo>
                  <a:cubicBezTo>
                    <a:pt x="1152" y="1872"/>
                    <a:pt x="1184" y="1872"/>
                    <a:pt x="1248" y="1824"/>
                  </a:cubicBezTo>
                  <a:cubicBezTo>
                    <a:pt x="1312" y="1776"/>
                    <a:pt x="1408" y="1680"/>
                    <a:pt x="1488" y="1584"/>
                  </a:cubicBezTo>
                  <a:cubicBezTo>
                    <a:pt x="1568" y="1488"/>
                    <a:pt x="1648" y="1392"/>
                    <a:pt x="1728" y="1248"/>
                  </a:cubicBezTo>
                  <a:cubicBezTo>
                    <a:pt x="1808" y="1104"/>
                    <a:pt x="1864" y="928"/>
                    <a:pt x="1968" y="720"/>
                  </a:cubicBezTo>
                  <a:cubicBezTo>
                    <a:pt x="2072" y="512"/>
                    <a:pt x="2212" y="256"/>
                    <a:pt x="2352" y="0"/>
                  </a:cubicBezTo>
                </a:path>
              </a:pathLst>
            </a:custGeom>
            <a:noFill/>
            <a:ln w="38100">
              <a:solidFill>
                <a:schemeClr val="accent6"/>
              </a:solidFill>
              <a:round/>
              <a:headEnd/>
              <a:tailEnd type="none" w="lg" len="lg"/>
            </a:ln>
          </p:spPr>
          <p:txBody>
            <a:bodyPr wrap="none" anchor="ctr"/>
            <a:lstStyle/>
            <a:p>
              <a:pPr>
                <a:defRPr/>
              </a:pPr>
              <a:endParaRPr lang="en-US" sz="1350">
                <a:latin typeface="Arial Narrow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3718" name="Text Box 4">
              <a:extLst>
                <a:ext uri="{FF2B5EF4-FFF2-40B4-BE49-F238E27FC236}">
                  <a16:creationId xmlns:a16="http://schemas.microsoft.com/office/drawing/2014/main" id="{9AD10065-BDBA-2C4B-8EC4-610F556C7F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63" y="1680"/>
              <a:ext cx="457" cy="3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sz="1800" dirty="0">
                  <a:solidFill>
                    <a:schemeClr val="accent6"/>
                  </a:solidFill>
                  <a:latin typeface="Raleway Medium" pitchFamily="2" charset="77"/>
                </a:rPr>
                <a:t>MC</a:t>
              </a:r>
            </a:p>
          </p:txBody>
        </p:sp>
      </p:grpSp>
      <p:sp>
        <p:nvSpPr>
          <p:cNvPr id="10244" name="Line 32">
            <a:extLst>
              <a:ext uri="{FF2B5EF4-FFF2-40B4-BE49-F238E27FC236}">
                <a16:creationId xmlns:a16="http://schemas.microsoft.com/office/drawing/2014/main" id="{AEEE6B4F-1B1E-0449-B561-023C082E62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5650" y="2071752"/>
            <a:ext cx="0" cy="221575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3556" name="Text Box 33">
            <a:extLst>
              <a:ext uri="{FF2B5EF4-FFF2-40B4-BE49-F238E27FC236}">
                <a16:creationId xmlns:a16="http://schemas.microsoft.com/office/drawing/2014/main" id="{FD2FED78-1F3F-8349-9337-9A6AE0C825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6792" y="1720518"/>
            <a:ext cx="678656" cy="246991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lnSpc>
                <a:spcPct val="60000"/>
              </a:lnSpc>
              <a:spcBef>
                <a:spcPts val="450"/>
              </a:spcBef>
              <a:defRPr/>
            </a:pPr>
            <a:r>
              <a:rPr lang="en-US" sz="1500" dirty="0">
                <a:latin typeface="+mj-lt"/>
              </a:rPr>
              <a:t>Price</a:t>
            </a:r>
            <a:r>
              <a:rPr lang="en-US" sz="1350" dirty="0">
                <a:latin typeface="+mj-lt"/>
              </a:rPr>
              <a:t> </a:t>
            </a:r>
          </a:p>
        </p:txBody>
      </p:sp>
      <p:sp>
        <p:nvSpPr>
          <p:cNvPr id="23557" name="Text Box 35">
            <a:extLst>
              <a:ext uri="{FF2B5EF4-FFF2-40B4-BE49-F238E27FC236}">
                <a16:creationId xmlns:a16="http://schemas.microsoft.com/office/drawing/2014/main" id="{838F1EFF-83BA-B840-B327-E9468FFC9C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0350" y="3686240"/>
            <a:ext cx="514350" cy="36933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sz="1800" dirty="0">
                <a:latin typeface="+mj-lt"/>
              </a:rPr>
              <a:t>4</a:t>
            </a:r>
          </a:p>
        </p:txBody>
      </p:sp>
      <p:sp>
        <p:nvSpPr>
          <p:cNvPr id="23558" name="Text Box 36">
            <a:extLst>
              <a:ext uri="{FF2B5EF4-FFF2-40B4-BE49-F238E27FC236}">
                <a16:creationId xmlns:a16="http://schemas.microsoft.com/office/drawing/2014/main" id="{8245EB0A-C8A9-D34C-8B23-D87FA9A08E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0825" y="3248090"/>
            <a:ext cx="514350" cy="36933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sz="1800" dirty="0">
                <a:latin typeface="+mj-lt"/>
              </a:rPr>
              <a:t>6</a:t>
            </a:r>
          </a:p>
        </p:txBody>
      </p:sp>
      <p:sp>
        <p:nvSpPr>
          <p:cNvPr id="23559" name="Text Box 37">
            <a:extLst>
              <a:ext uri="{FF2B5EF4-FFF2-40B4-BE49-F238E27FC236}">
                <a16:creationId xmlns:a16="http://schemas.microsoft.com/office/drawing/2014/main" id="{A3A3C925-966F-9942-AB79-AA58CB9CB9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0825" y="2431321"/>
            <a:ext cx="514350" cy="36933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sz="1800" dirty="0">
                <a:latin typeface="+mj-lt"/>
              </a:rPr>
              <a:t>10</a:t>
            </a:r>
          </a:p>
        </p:txBody>
      </p:sp>
      <p:sp>
        <p:nvSpPr>
          <p:cNvPr id="23560" name="Text Box 38">
            <a:extLst>
              <a:ext uri="{FF2B5EF4-FFF2-40B4-BE49-F238E27FC236}">
                <a16:creationId xmlns:a16="http://schemas.microsoft.com/office/drawing/2014/main" id="{2CEC535B-2B38-BB4F-84A5-5EBE2CAC70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0825" y="1993171"/>
            <a:ext cx="514350" cy="36933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sz="1800" dirty="0">
                <a:latin typeface="+mj-lt"/>
              </a:rPr>
              <a:t>12</a:t>
            </a:r>
          </a:p>
        </p:txBody>
      </p:sp>
      <p:sp>
        <p:nvSpPr>
          <p:cNvPr id="10250" name="Line 39">
            <a:extLst>
              <a:ext uri="{FF2B5EF4-FFF2-40B4-BE49-F238E27FC236}">
                <a16:creationId xmlns:a16="http://schemas.microsoft.com/office/drawing/2014/main" id="{67B26ADB-4532-DF49-B7A0-3B82914A95A5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5650" y="4287505"/>
            <a:ext cx="32385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3577" name="Text Box 56">
            <a:extLst>
              <a:ext uri="{FF2B5EF4-FFF2-40B4-BE49-F238E27FC236}">
                <a16:creationId xmlns:a16="http://schemas.microsoft.com/office/drawing/2014/main" id="{06BBC06B-C296-054C-9A11-509110409B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0825" y="2840896"/>
            <a:ext cx="514350" cy="36933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sz="1800" dirty="0">
                <a:solidFill>
                  <a:schemeClr val="bg2"/>
                </a:solidFill>
                <a:latin typeface="Times New Roman" charset="0"/>
              </a:rPr>
              <a:t> </a:t>
            </a:r>
            <a:r>
              <a:rPr lang="en-US" sz="1800" dirty="0">
                <a:latin typeface="+mj-lt"/>
              </a:rPr>
              <a:t>8</a:t>
            </a:r>
          </a:p>
        </p:txBody>
      </p:sp>
      <p:sp>
        <p:nvSpPr>
          <p:cNvPr id="286824" name="Line 104">
            <a:extLst>
              <a:ext uri="{FF2B5EF4-FFF2-40B4-BE49-F238E27FC236}">
                <a16:creationId xmlns:a16="http://schemas.microsoft.com/office/drawing/2014/main" id="{F2092290-134E-3F4B-9D3B-2407708E5918}"/>
              </a:ext>
            </a:extLst>
          </p:cNvPr>
          <p:cNvSpPr>
            <a:spLocks noChangeShapeType="1"/>
          </p:cNvSpPr>
          <p:nvPr/>
        </p:nvSpPr>
        <p:spPr bwMode="auto">
          <a:xfrm>
            <a:off x="7329250" y="2986152"/>
            <a:ext cx="0" cy="1295400"/>
          </a:xfrm>
          <a:prstGeom prst="line">
            <a:avLst/>
          </a:prstGeom>
          <a:noFill/>
          <a:ln w="19050" cap="rnd">
            <a:solidFill>
              <a:schemeClr val="tx1"/>
            </a:solidFill>
            <a:prstDash val="sysDot"/>
            <a:round/>
            <a:headEnd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3621" name="Text Box 105">
            <a:extLst>
              <a:ext uri="{FF2B5EF4-FFF2-40B4-BE49-F238E27FC236}">
                <a16:creationId xmlns:a16="http://schemas.microsoft.com/office/drawing/2014/main" id="{CC241A53-BAC4-2846-B36D-3763CDB8A8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18610" y="3065924"/>
            <a:ext cx="785793" cy="36933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sz="1800" dirty="0">
                <a:solidFill>
                  <a:schemeClr val="accent2"/>
                </a:solidFill>
                <a:latin typeface="Raleway Medium" pitchFamily="2" charset="77"/>
              </a:rPr>
              <a:t>d=MR</a:t>
            </a:r>
          </a:p>
        </p:txBody>
      </p:sp>
      <p:sp>
        <p:nvSpPr>
          <p:cNvPr id="10311" name="Line 106">
            <a:extLst>
              <a:ext uri="{FF2B5EF4-FFF2-40B4-BE49-F238E27FC236}">
                <a16:creationId xmlns:a16="http://schemas.microsoft.com/office/drawing/2014/main" id="{A3660A6C-A9EC-4743-B1F2-68A7E6DFEE1D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8525" y="3014727"/>
            <a:ext cx="3086100" cy="0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86827" name="Oval 107">
            <a:extLst>
              <a:ext uri="{FF2B5EF4-FFF2-40B4-BE49-F238E27FC236}">
                <a16:creationId xmlns:a16="http://schemas.microsoft.com/office/drawing/2014/main" id="{1B1267FD-74FA-BE4F-99DA-09B577C94B5B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290900" y="301591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28" name="Oval 108">
            <a:extLst>
              <a:ext uri="{FF2B5EF4-FFF2-40B4-BE49-F238E27FC236}">
                <a16:creationId xmlns:a16="http://schemas.microsoft.com/office/drawing/2014/main" id="{13A867C4-96F2-8143-A13E-7481AFA7C47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395675" y="316712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grpSp>
        <p:nvGrpSpPr>
          <p:cNvPr id="10371" name="Group 115">
            <a:extLst>
              <a:ext uri="{FF2B5EF4-FFF2-40B4-BE49-F238E27FC236}">
                <a16:creationId xmlns:a16="http://schemas.microsoft.com/office/drawing/2014/main" id="{48AC3F5F-4CB0-6944-A95E-FBF6D47D8244}"/>
              </a:ext>
            </a:extLst>
          </p:cNvPr>
          <p:cNvGrpSpPr>
            <a:grpSpLocks/>
          </p:cNvGrpSpPr>
          <p:nvPr/>
        </p:nvGrpSpPr>
        <p:grpSpPr bwMode="auto">
          <a:xfrm>
            <a:off x="5524263" y="3264758"/>
            <a:ext cx="609600" cy="419100"/>
            <a:chOff x="3200" y="3080"/>
            <a:chExt cx="512" cy="352"/>
          </a:xfrm>
        </p:grpSpPr>
        <p:sp>
          <p:nvSpPr>
            <p:cNvPr id="10372" name="Oval 116">
              <a:extLst>
                <a:ext uri="{FF2B5EF4-FFF2-40B4-BE49-F238E27FC236}">
                  <a16:creationId xmlns:a16="http://schemas.microsoft.com/office/drawing/2014/main" id="{7DBB3E52-4AD0-E04B-9076-C290B608B66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200" y="3080"/>
              <a:ext cx="48" cy="48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en-US" altLang="en-US" sz="1800">
                <a:latin typeface="Times New Roman" panose="02020603050405020304" pitchFamily="18" charset="0"/>
              </a:endParaRPr>
            </a:p>
          </p:txBody>
        </p:sp>
        <p:sp>
          <p:nvSpPr>
            <p:cNvPr id="10373" name="Oval 117">
              <a:extLst>
                <a:ext uri="{FF2B5EF4-FFF2-40B4-BE49-F238E27FC236}">
                  <a16:creationId xmlns:a16="http://schemas.microsoft.com/office/drawing/2014/main" id="{D3B5323F-5AA7-1E46-999A-5ED261A49D0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320" y="3176"/>
              <a:ext cx="48" cy="48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en-US" altLang="en-US" sz="1800">
                <a:latin typeface="Times New Roman" panose="02020603050405020304" pitchFamily="18" charset="0"/>
              </a:endParaRPr>
            </a:p>
          </p:txBody>
        </p:sp>
        <p:sp>
          <p:nvSpPr>
            <p:cNvPr id="10374" name="Oval 118">
              <a:extLst>
                <a:ext uri="{FF2B5EF4-FFF2-40B4-BE49-F238E27FC236}">
                  <a16:creationId xmlns:a16="http://schemas.microsoft.com/office/drawing/2014/main" id="{ABC58BF5-E3AF-AA43-B924-F6097786768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440" y="3256"/>
              <a:ext cx="48" cy="48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en-US" altLang="en-US" sz="1800">
                <a:latin typeface="Times New Roman" panose="02020603050405020304" pitchFamily="18" charset="0"/>
              </a:endParaRPr>
            </a:p>
          </p:txBody>
        </p:sp>
        <p:sp>
          <p:nvSpPr>
            <p:cNvPr id="10375" name="Oval 119">
              <a:extLst>
                <a:ext uri="{FF2B5EF4-FFF2-40B4-BE49-F238E27FC236}">
                  <a16:creationId xmlns:a16="http://schemas.microsoft.com/office/drawing/2014/main" id="{D8917A72-D016-6641-B063-4745E77D435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560" y="3328"/>
              <a:ext cx="48" cy="48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en-US" altLang="en-US" sz="1800">
                <a:latin typeface="Times New Roman" panose="02020603050405020304" pitchFamily="18" charset="0"/>
              </a:endParaRPr>
            </a:p>
          </p:txBody>
        </p:sp>
        <p:sp>
          <p:nvSpPr>
            <p:cNvPr id="10376" name="Oval 120">
              <a:extLst>
                <a:ext uri="{FF2B5EF4-FFF2-40B4-BE49-F238E27FC236}">
                  <a16:creationId xmlns:a16="http://schemas.microsoft.com/office/drawing/2014/main" id="{28CC6FF7-F19E-5A4E-83F8-046081F7B81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664" y="3384"/>
              <a:ext cx="48" cy="48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rgbClr val="4D4D4D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en-US" altLang="en-US" sz="1800">
                <a:latin typeface="Times New Roman" panose="02020603050405020304" pitchFamily="18" charset="0"/>
              </a:endParaRPr>
            </a:p>
          </p:txBody>
        </p:sp>
      </p:grpSp>
      <p:sp>
        <p:nvSpPr>
          <p:cNvPr id="286841" name="Oval 121">
            <a:extLst>
              <a:ext uri="{FF2B5EF4-FFF2-40B4-BE49-F238E27FC236}">
                <a16:creationId xmlns:a16="http://schemas.microsoft.com/office/drawing/2014/main" id="{33C584F1-4B31-B24E-B4DE-F2E6ED06CAB7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62450" y="37100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42" name="Oval 122">
            <a:extLst>
              <a:ext uri="{FF2B5EF4-FFF2-40B4-BE49-F238E27FC236}">
                <a16:creationId xmlns:a16="http://schemas.microsoft.com/office/drawing/2014/main" id="{654A59C5-A9C4-0F48-8C36-4828593BF6EB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395800" y="375767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43" name="Oval 123">
            <a:extLst>
              <a:ext uri="{FF2B5EF4-FFF2-40B4-BE49-F238E27FC236}">
                <a16:creationId xmlns:a16="http://schemas.microsoft.com/office/drawing/2014/main" id="{B6917077-6139-E242-BB98-9AAF0B64503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548200" y="380530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44" name="Oval 124">
            <a:extLst>
              <a:ext uri="{FF2B5EF4-FFF2-40B4-BE49-F238E27FC236}">
                <a16:creationId xmlns:a16="http://schemas.microsoft.com/office/drawing/2014/main" id="{F1CA16EF-ADB7-AC4E-9E1B-034E98BFBEE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700600" y="375767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19" name="Oval 125">
            <a:extLst>
              <a:ext uri="{FF2B5EF4-FFF2-40B4-BE49-F238E27FC236}">
                <a16:creationId xmlns:a16="http://schemas.microsoft.com/office/drawing/2014/main" id="{320F26FC-000D-6B41-A510-EC9086D64F7D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87205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46" name="Oval 126">
            <a:extLst>
              <a:ext uri="{FF2B5EF4-FFF2-40B4-BE49-F238E27FC236}">
                <a16:creationId xmlns:a16="http://schemas.microsoft.com/office/drawing/2014/main" id="{75D7B3F3-A57B-A945-9860-79AA44CA628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995875" y="350050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47" name="Oval 127">
            <a:extLst>
              <a:ext uri="{FF2B5EF4-FFF2-40B4-BE49-F238E27FC236}">
                <a16:creationId xmlns:a16="http://schemas.microsoft.com/office/drawing/2014/main" id="{91485E7E-DFB9-6B45-9302-AB60EE1C017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148275" y="330047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48" name="Oval 128">
            <a:extLst>
              <a:ext uri="{FF2B5EF4-FFF2-40B4-BE49-F238E27FC236}">
                <a16:creationId xmlns:a16="http://schemas.microsoft.com/office/drawing/2014/main" id="{32CD665D-15E4-7B4F-894E-E7182722339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300675" y="30623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49" name="Oval 129">
            <a:extLst>
              <a:ext uri="{FF2B5EF4-FFF2-40B4-BE49-F238E27FC236}">
                <a16:creationId xmlns:a16="http://schemas.microsoft.com/office/drawing/2014/main" id="{A08C28B9-B2B8-E346-9DC8-C41947F00C9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462600" y="276707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50" name="Oval 130">
            <a:extLst>
              <a:ext uri="{FF2B5EF4-FFF2-40B4-BE49-F238E27FC236}">
                <a16:creationId xmlns:a16="http://schemas.microsoft.com/office/drawing/2014/main" id="{BF1973A4-0BBA-FB46-A10E-BBE4C7173CE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95950" y="246227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51" name="Oval 131">
            <a:extLst>
              <a:ext uri="{FF2B5EF4-FFF2-40B4-BE49-F238E27FC236}">
                <a16:creationId xmlns:a16="http://schemas.microsoft.com/office/drawing/2014/main" id="{86509E6E-B1F2-C345-ABFB-0A440661B5B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738825" y="219557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52" name="Oval 132">
            <a:extLst>
              <a:ext uri="{FF2B5EF4-FFF2-40B4-BE49-F238E27FC236}">
                <a16:creationId xmlns:a16="http://schemas.microsoft.com/office/drawing/2014/main" id="{156CCFF0-7605-FC44-8303-187D0C716E3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881700" y="190030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27" name="Oval 133">
            <a:extLst>
              <a:ext uri="{FF2B5EF4-FFF2-40B4-BE49-F238E27FC236}">
                <a16:creationId xmlns:a16="http://schemas.microsoft.com/office/drawing/2014/main" id="{827FFDE6-3092-C141-B563-B307E0E6743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024575" y="297662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28" name="Oval 134">
            <a:extLst>
              <a:ext uri="{FF2B5EF4-FFF2-40B4-BE49-F238E27FC236}">
                <a16:creationId xmlns:a16="http://schemas.microsoft.com/office/drawing/2014/main" id="{020D8A93-BBF7-DC4F-9441-2B78699FC79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176975" y="297662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29" name="Oval 135">
            <a:extLst>
              <a:ext uri="{FF2B5EF4-FFF2-40B4-BE49-F238E27FC236}">
                <a16:creationId xmlns:a16="http://schemas.microsoft.com/office/drawing/2014/main" id="{12FF37BA-721A-C541-9CF8-5B00B6518C2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29090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0" name="Oval 136">
            <a:extLst>
              <a:ext uri="{FF2B5EF4-FFF2-40B4-BE49-F238E27FC236}">
                <a16:creationId xmlns:a16="http://schemas.microsoft.com/office/drawing/2014/main" id="{A2972B5A-15EC-1847-A6E0-75672A32B002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395675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1" name="Oval 137">
            <a:extLst>
              <a:ext uri="{FF2B5EF4-FFF2-40B4-BE49-F238E27FC236}">
                <a16:creationId xmlns:a16="http://schemas.microsoft.com/office/drawing/2014/main" id="{7BC18768-CCB5-9144-B830-55851CD5592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548075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2" name="Oval 138">
            <a:extLst>
              <a:ext uri="{FF2B5EF4-FFF2-40B4-BE49-F238E27FC236}">
                <a16:creationId xmlns:a16="http://schemas.microsoft.com/office/drawing/2014/main" id="{8A25DA3A-9264-D54D-B9B5-1065D2EA3C1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69095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3" name="Oval 139">
            <a:extLst>
              <a:ext uri="{FF2B5EF4-FFF2-40B4-BE49-F238E27FC236}">
                <a16:creationId xmlns:a16="http://schemas.microsoft.com/office/drawing/2014/main" id="{5238E281-8A38-D740-80F0-D89DB00E5B1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84335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4" name="Oval 140">
            <a:extLst>
              <a:ext uri="{FF2B5EF4-FFF2-40B4-BE49-F238E27FC236}">
                <a16:creationId xmlns:a16="http://schemas.microsoft.com/office/drawing/2014/main" id="{04FED131-13A2-2D4F-BAC8-8F5B9C48E3E2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97670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5" name="Oval 141">
            <a:extLst>
              <a:ext uri="{FF2B5EF4-FFF2-40B4-BE49-F238E27FC236}">
                <a16:creationId xmlns:a16="http://schemas.microsoft.com/office/drawing/2014/main" id="{3840265C-7640-AF46-BD63-64641A15C1A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09100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6" name="Oval 142">
            <a:extLst>
              <a:ext uri="{FF2B5EF4-FFF2-40B4-BE49-F238E27FC236}">
                <a16:creationId xmlns:a16="http://schemas.microsoft.com/office/drawing/2014/main" id="{B6A0BEFB-E17D-2D45-89AE-6281BE66A97C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24340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7" name="Oval 143">
            <a:extLst>
              <a:ext uri="{FF2B5EF4-FFF2-40B4-BE49-F238E27FC236}">
                <a16:creationId xmlns:a16="http://schemas.microsoft.com/office/drawing/2014/main" id="{F60089A8-800D-EC4D-A26C-84C6BE5016A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39580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8" name="Oval 144">
            <a:extLst>
              <a:ext uri="{FF2B5EF4-FFF2-40B4-BE49-F238E27FC236}">
                <a16:creationId xmlns:a16="http://schemas.microsoft.com/office/drawing/2014/main" id="{A4F66731-7A06-2344-8473-D48251D2348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56725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39" name="Oval 145">
            <a:extLst>
              <a:ext uri="{FF2B5EF4-FFF2-40B4-BE49-F238E27FC236}">
                <a16:creationId xmlns:a16="http://schemas.microsoft.com/office/drawing/2014/main" id="{F17A6FDF-FFD9-D74D-B08C-DB52C0D4CD2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70060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86866" name="Oval 146">
            <a:extLst>
              <a:ext uri="{FF2B5EF4-FFF2-40B4-BE49-F238E27FC236}">
                <a16:creationId xmlns:a16="http://schemas.microsoft.com/office/drawing/2014/main" id="{50CFC960-86B0-8349-885D-32BCE9FABFD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862525" y="3624327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41" name="Oval 147">
            <a:extLst>
              <a:ext uri="{FF2B5EF4-FFF2-40B4-BE49-F238E27FC236}">
                <a16:creationId xmlns:a16="http://schemas.microsoft.com/office/drawing/2014/main" id="{DAA15943-FEA7-7548-92DD-C3C607F1D4A2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98635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42" name="Oval 148">
            <a:extLst>
              <a:ext uri="{FF2B5EF4-FFF2-40B4-BE49-F238E27FC236}">
                <a16:creationId xmlns:a16="http://schemas.microsoft.com/office/drawing/2014/main" id="{0F91D98C-A3BA-884C-B1BC-533E122B7D3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13875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43" name="Oval 149">
            <a:extLst>
              <a:ext uri="{FF2B5EF4-FFF2-40B4-BE49-F238E27FC236}">
                <a16:creationId xmlns:a16="http://schemas.microsoft.com/office/drawing/2014/main" id="{4BAFFBCF-DC98-E740-AFC6-B92B17939C4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29115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44" name="Oval 150">
            <a:extLst>
              <a:ext uri="{FF2B5EF4-FFF2-40B4-BE49-F238E27FC236}">
                <a16:creationId xmlns:a16="http://schemas.microsoft.com/office/drawing/2014/main" id="{C7E0229A-816C-8849-8556-73FD46A17C92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46260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45" name="Oval 151">
            <a:extLst>
              <a:ext uri="{FF2B5EF4-FFF2-40B4-BE49-F238E27FC236}">
                <a16:creationId xmlns:a16="http://schemas.microsoft.com/office/drawing/2014/main" id="{BD3648E6-B7FE-A143-A426-F25D4ECB0BA0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595950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46" name="Oval 152">
            <a:extLst>
              <a:ext uri="{FF2B5EF4-FFF2-40B4-BE49-F238E27FC236}">
                <a16:creationId xmlns:a16="http://schemas.microsoft.com/office/drawing/2014/main" id="{D890C729-D919-054D-9A8C-72FDC4FCA0DB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757875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10347" name="Oval 153">
            <a:extLst>
              <a:ext uri="{FF2B5EF4-FFF2-40B4-BE49-F238E27FC236}">
                <a16:creationId xmlns:a16="http://schemas.microsoft.com/office/drawing/2014/main" id="{D1D6433D-8B00-9A47-9BBF-821874DB034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872175" y="2986152"/>
            <a:ext cx="57150" cy="57150"/>
          </a:xfrm>
          <a:prstGeom prst="ellipse">
            <a:avLst/>
          </a:prstGeom>
          <a:solidFill>
            <a:schemeClr val="bg2"/>
          </a:solidFill>
          <a:ln w="9525">
            <a:solidFill>
              <a:srgbClr val="4D4D4D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3660" name="Text Box 161">
            <a:extLst>
              <a:ext uri="{FF2B5EF4-FFF2-40B4-BE49-F238E27FC236}">
                <a16:creationId xmlns:a16="http://schemas.microsoft.com/office/drawing/2014/main" id="{D4BE02C7-BBBD-B443-8E91-5E9B3D7307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138" y="4250596"/>
            <a:ext cx="383381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10</a:t>
            </a:r>
          </a:p>
        </p:txBody>
      </p:sp>
      <p:sp>
        <p:nvSpPr>
          <p:cNvPr id="23661" name="Text Box 162">
            <a:extLst>
              <a:ext uri="{FF2B5EF4-FFF2-40B4-BE49-F238E27FC236}">
                <a16:creationId xmlns:a16="http://schemas.microsoft.com/office/drawing/2014/main" id="{C54191D3-7CF9-4A4D-A142-C9D8BE3453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7675" y="4250596"/>
            <a:ext cx="342900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8</a:t>
            </a:r>
          </a:p>
        </p:txBody>
      </p:sp>
      <p:sp>
        <p:nvSpPr>
          <p:cNvPr id="23662" name="Text Box 163">
            <a:extLst>
              <a:ext uri="{FF2B5EF4-FFF2-40B4-BE49-F238E27FC236}">
                <a16:creationId xmlns:a16="http://schemas.microsoft.com/office/drawing/2014/main" id="{47B5762B-5E48-794C-9F78-DCBEFFECB6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1925" y="4251786"/>
            <a:ext cx="219075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Times New Roman" charset="0"/>
              </a:rPr>
              <a:t>6</a:t>
            </a:r>
            <a:endParaRPr lang="en-US" sz="1500" dirty="0">
              <a:latin typeface="+mj-lt"/>
            </a:endParaRPr>
          </a:p>
        </p:txBody>
      </p:sp>
      <p:sp>
        <p:nvSpPr>
          <p:cNvPr id="23663" name="Text Box 164">
            <a:extLst>
              <a:ext uri="{FF2B5EF4-FFF2-40B4-BE49-F238E27FC236}">
                <a16:creationId xmlns:a16="http://schemas.microsoft.com/office/drawing/2014/main" id="{F6AB32AC-1D1B-6A46-BC34-6E6ADE112C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95700" y="4245834"/>
            <a:ext cx="228600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4</a:t>
            </a:r>
          </a:p>
        </p:txBody>
      </p:sp>
      <p:sp>
        <p:nvSpPr>
          <p:cNvPr id="23664" name="Text Box 165">
            <a:extLst>
              <a:ext uri="{FF2B5EF4-FFF2-40B4-BE49-F238E27FC236}">
                <a16:creationId xmlns:a16="http://schemas.microsoft.com/office/drawing/2014/main" id="{B0FA79B7-F16B-6E4C-8E7D-DBE5EB1FCE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9475" y="4245834"/>
            <a:ext cx="342900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2</a:t>
            </a:r>
          </a:p>
        </p:txBody>
      </p:sp>
      <p:sp>
        <p:nvSpPr>
          <p:cNvPr id="23665" name="Text Box 166">
            <a:extLst>
              <a:ext uri="{FF2B5EF4-FFF2-40B4-BE49-F238E27FC236}">
                <a16:creationId xmlns:a16="http://schemas.microsoft.com/office/drawing/2014/main" id="{002CE537-87D5-1B4F-AA9B-D09F2A7100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8701" y="4255359"/>
            <a:ext cx="383381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12</a:t>
            </a:r>
          </a:p>
        </p:txBody>
      </p:sp>
      <p:sp>
        <p:nvSpPr>
          <p:cNvPr id="23666" name="Text Box 167">
            <a:extLst>
              <a:ext uri="{FF2B5EF4-FFF2-40B4-BE49-F238E27FC236}">
                <a16:creationId xmlns:a16="http://schemas.microsoft.com/office/drawing/2014/main" id="{E3596318-1557-0942-AFAD-5F351B4852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7307" y="4255359"/>
            <a:ext cx="383381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14</a:t>
            </a:r>
          </a:p>
        </p:txBody>
      </p:sp>
      <p:sp>
        <p:nvSpPr>
          <p:cNvPr id="23667" name="Text Box 168">
            <a:extLst>
              <a:ext uri="{FF2B5EF4-FFF2-40B4-BE49-F238E27FC236}">
                <a16:creationId xmlns:a16="http://schemas.microsoft.com/office/drawing/2014/main" id="{4370C889-5F69-4445-AB97-05E83CA98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6394" y="4252977"/>
            <a:ext cx="383381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16</a:t>
            </a:r>
          </a:p>
        </p:txBody>
      </p:sp>
      <p:sp>
        <p:nvSpPr>
          <p:cNvPr id="23668" name="Text Box 169">
            <a:extLst>
              <a:ext uri="{FF2B5EF4-FFF2-40B4-BE49-F238E27FC236}">
                <a16:creationId xmlns:a16="http://schemas.microsoft.com/office/drawing/2014/main" id="{E017AEFE-C7C9-7944-9953-A2D8A5D7C2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4051" y="4250596"/>
            <a:ext cx="383381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18</a:t>
            </a:r>
          </a:p>
        </p:txBody>
      </p:sp>
      <p:sp>
        <p:nvSpPr>
          <p:cNvPr id="23669" name="Text Box 170">
            <a:extLst>
              <a:ext uri="{FF2B5EF4-FFF2-40B4-BE49-F238E27FC236}">
                <a16:creationId xmlns:a16="http://schemas.microsoft.com/office/drawing/2014/main" id="{5567A8C6-5674-C44B-8D76-B8ED9D440B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7894" y="4255359"/>
            <a:ext cx="383381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20</a:t>
            </a:r>
          </a:p>
        </p:txBody>
      </p:sp>
      <p:sp>
        <p:nvSpPr>
          <p:cNvPr id="23671" name="Text Box 172">
            <a:extLst>
              <a:ext uri="{FF2B5EF4-FFF2-40B4-BE49-F238E27FC236}">
                <a16:creationId xmlns:a16="http://schemas.microsoft.com/office/drawing/2014/main" id="{FABE1A30-7E1D-3148-AE67-99DD07010D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5069" y="4251786"/>
            <a:ext cx="383381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solidFill>
                  <a:srgbClr val="0C0E16"/>
                </a:solidFill>
                <a:latin typeface="+mj-lt"/>
              </a:rPr>
              <a:t>22</a:t>
            </a:r>
            <a:endParaRPr lang="en-US" sz="1800" dirty="0">
              <a:solidFill>
                <a:srgbClr val="0C0E16"/>
              </a:solidFill>
              <a:latin typeface="+mj-lt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18505A54-BE08-EA4C-A492-6221C38C3973}"/>
              </a:ext>
            </a:extLst>
          </p:cNvPr>
          <p:cNvSpPr/>
          <p:nvPr/>
        </p:nvSpPr>
        <p:spPr>
          <a:xfrm>
            <a:off x="3363517" y="378463"/>
            <a:ext cx="772715" cy="4506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35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F95424-9C6C-464D-B341-831782CE79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0660" y="346316"/>
            <a:ext cx="864394" cy="3693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1800">
              <a:latin typeface="Arial Narrow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126EE9-A298-2F4F-9343-B42B2CEE18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6735" y="3170699"/>
            <a:ext cx="11304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Raleway Medium" pitchFamily="2" charset="77"/>
              </a:rPr>
              <a:t>MR &gt; MC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75983D-C7D6-AF40-8063-E936F8E65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0719" y="2436083"/>
            <a:ext cx="11304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Raleway Medium" pitchFamily="2" charset="77"/>
              </a:rPr>
              <a:t>MR &lt; MC</a:t>
            </a:r>
          </a:p>
        </p:txBody>
      </p:sp>
      <p:graphicFrame>
        <p:nvGraphicFramePr>
          <p:cNvPr id="172" name="Table 5">
            <a:extLst>
              <a:ext uri="{FF2B5EF4-FFF2-40B4-BE49-F238E27FC236}">
                <a16:creationId xmlns:a16="http://schemas.microsoft.com/office/drawing/2014/main" id="{7F711D69-B324-094F-88E4-4A053AAD76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2272014"/>
              </p:ext>
            </p:extLst>
          </p:nvPr>
        </p:nvGraphicFramePr>
        <p:xfrm>
          <a:off x="478263" y="538005"/>
          <a:ext cx="3455116" cy="44062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3779">
                  <a:extLst>
                    <a:ext uri="{9D8B030D-6E8A-4147-A177-3AD203B41FA5}">
                      <a16:colId xmlns:a16="http://schemas.microsoft.com/office/drawing/2014/main" val="1170911545"/>
                    </a:ext>
                  </a:extLst>
                </a:gridCol>
                <a:gridCol w="863779">
                  <a:extLst>
                    <a:ext uri="{9D8B030D-6E8A-4147-A177-3AD203B41FA5}">
                      <a16:colId xmlns:a16="http://schemas.microsoft.com/office/drawing/2014/main" val="3184602958"/>
                    </a:ext>
                  </a:extLst>
                </a:gridCol>
                <a:gridCol w="863779">
                  <a:extLst>
                    <a:ext uri="{9D8B030D-6E8A-4147-A177-3AD203B41FA5}">
                      <a16:colId xmlns:a16="http://schemas.microsoft.com/office/drawing/2014/main" val="526457076"/>
                    </a:ext>
                  </a:extLst>
                </a:gridCol>
                <a:gridCol w="863779">
                  <a:extLst>
                    <a:ext uri="{9D8B030D-6E8A-4147-A177-3AD203B41FA5}">
                      <a16:colId xmlns:a16="http://schemas.microsoft.com/office/drawing/2014/main" val="2872558160"/>
                    </a:ext>
                  </a:extLst>
                </a:gridCol>
              </a:tblGrid>
              <a:tr h="222070">
                <a:tc>
                  <a:txBody>
                    <a:bodyPr/>
                    <a:lstStyle/>
                    <a:p>
                      <a:pPr algn="ctr"/>
                      <a:r>
                        <a:rPr lang="en-GB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0</a:t>
                      </a:r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---</a:t>
                      </a:r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---</a:t>
                      </a:r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-25.00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743631"/>
                  </a:ext>
                </a:extLst>
              </a:tr>
              <a:tr h="222070">
                <a:tc>
                  <a:txBody>
                    <a:bodyPr/>
                    <a:lstStyle/>
                    <a:p>
                      <a:pPr algn="ctr"/>
                      <a:r>
                        <a:rPr lang="en-GB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</a:t>
                      </a:r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-24.80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957983"/>
                  </a:ext>
                </a:extLst>
              </a:tr>
              <a:tr h="242055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-23.75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265870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5850201"/>
                  </a:ext>
                </a:extLst>
              </a:tr>
              <a:tr h="242055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-8.00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3741947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-4.25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45980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-0.25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628027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3.50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938040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6.75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858294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9.25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210095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10.75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070691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11.00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594099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10.00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9854012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7.75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2085360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4.50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999346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19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857440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-8.00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4227161"/>
                  </a:ext>
                </a:extLst>
              </a:tr>
              <a:tr h="246406"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21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sz="1100" b="0" i="0" kern="1200" dirty="0">
                        <a:solidFill>
                          <a:schemeClr val="tx1"/>
                        </a:solidFill>
                        <a:latin typeface="Raleway Medium" pitchFamily="2" charset="77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100" b="0" i="0" kern="1200" dirty="0">
                          <a:solidFill>
                            <a:schemeClr val="tx1"/>
                          </a:solidFill>
                          <a:latin typeface="Raleway Medium" pitchFamily="2" charset="77"/>
                          <a:ea typeface="+mn-ea"/>
                          <a:cs typeface="+mn-cs"/>
                        </a:rPr>
                        <a:t>-20.00</a:t>
                      </a: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02327"/>
                  </a:ext>
                </a:extLst>
              </a:tr>
            </a:tbl>
          </a:graphicData>
        </a:graphic>
      </p:graphicFrame>
      <p:graphicFrame>
        <p:nvGraphicFramePr>
          <p:cNvPr id="173" name="Table 5">
            <a:extLst>
              <a:ext uri="{FF2B5EF4-FFF2-40B4-BE49-F238E27FC236}">
                <a16:creationId xmlns:a16="http://schemas.microsoft.com/office/drawing/2014/main" id="{EA0059F6-020C-B04D-A48D-80CAF7BA0A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434377"/>
              </p:ext>
            </p:extLst>
          </p:nvPr>
        </p:nvGraphicFramePr>
        <p:xfrm>
          <a:off x="478263" y="201450"/>
          <a:ext cx="3455116" cy="312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3779">
                  <a:extLst>
                    <a:ext uri="{9D8B030D-6E8A-4147-A177-3AD203B41FA5}">
                      <a16:colId xmlns:a16="http://schemas.microsoft.com/office/drawing/2014/main" val="1170911545"/>
                    </a:ext>
                  </a:extLst>
                </a:gridCol>
                <a:gridCol w="863779">
                  <a:extLst>
                    <a:ext uri="{9D8B030D-6E8A-4147-A177-3AD203B41FA5}">
                      <a16:colId xmlns:a16="http://schemas.microsoft.com/office/drawing/2014/main" val="3184602958"/>
                    </a:ext>
                  </a:extLst>
                </a:gridCol>
                <a:gridCol w="863779">
                  <a:extLst>
                    <a:ext uri="{9D8B030D-6E8A-4147-A177-3AD203B41FA5}">
                      <a16:colId xmlns:a16="http://schemas.microsoft.com/office/drawing/2014/main" val="526457076"/>
                    </a:ext>
                  </a:extLst>
                </a:gridCol>
                <a:gridCol w="863779">
                  <a:extLst>
                    <a:ext uri="{9D8B030D-6E8A-4147-A177-3AD203B41FA5}">
                      <a16:colId xmlns:a16="http://schemas.microsoft.com/office/drawing/2014/main" val="2872558160"/>
                    </a:ext>
                  </a:extLst>
                </a:gridCol>
              </a:tblGrid>
              <a:tr h="247995">
                <a:tc>
                  <a:txBody>
                    <a:bodyPr/>
                    <a:lstStyle/>
                    <a:p>
                      <a:pPr algn="ctr"/>
                      <a:r>
                        <a:rPr lang="en-ID" sz="800" b="0" dirty="0">
                          <a:solidFill>
                            <a:schemeClr val="bg1"/>
                          </a:solidFill>
                          <a:latin typeface="Raleway Medium" panose="020B0603030101060003" pitchFamily="34" charset="0"/>
                        </a:rPr>
                        <a:t>Output (Q)</a:t>
                      </a:r>
                      <a:endParaRPr lang="en-ID" sz="800" b="0" kern="1200" dirty="0">
                        <a:solidFill>
                          <a:schemeClr val="bg1"/>
                        </a:solidFill>
                        <a:latin typeface="Raleway Medium" panose="020B0603030101060003" pitchFamily="34" charset="0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800" b="0" i="0" kern="1200" dirty="0">
                          <a:solidFill>
                            <a:schemeClr val="bg1"/>
                          </a:solidFill>
                          <a:effectLst/>
                          <a:latin typeface="Raleway Medium" panose="020B0603030101060003" pitchFamily="34" charset="0"/>
                          <a:ea typeface="+mn-ea"/>
                          <a:cs typeface="+mn-cs"/>
                        </a:rPr>
                        <a:t>Marginal Revenue (MR)</a:t>
                      </a:r>
                      <a:endParaRPr lang="en-ID" sz="800" b="0" kern="1200" dirty="0">
                        <a:solidFill>
                          <a:schemeClr val="bg1"/>
                        </a:solidFill>
                        <a:latin typeface="Raleway Medium" panose="020B0603030101060003" pitchFamily="34" charset="0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800" b="0" i="0" kern="1200" dirty="0">
                          <a:solidFill>
                            <a:schemeClr val="bg1"/>
                          </a:solidFill>
                          <a:effectLst/>
                          <a:latin typeface="Raleway Medium" panose="020B0603030101060003" pitchFamily="34" charset="0"/>
                          <a:ea typeface="+mn-ea"/>
                          <a:cs typeface="+mn-cs"/>
                        </a:rPr>
                        <a:t>Marginal Cost (MC)</a:t>
                      </a:r>
                      <a:endParaRPr lang="en-ID" sz="800" b="0" kern="1200" dirty="0">
                        <a:solidFill>
                          <a:schemeClr val="bg1"/>
                        </a:solidFill>
                        <a:latin typeface="Raleway Medium" panose="020B0603030101060003" pitchFamily="34" charset="0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800" b="0" i="0" kern="1200" dirty="0">
                          <a:solidFill>
                            <a:schemeClr val="bg1"/>
                          </a:solidFill>
                          <a:effectLst/>
                          <a:latin typeface="Raleway Medium" panose="020B0603030101060003" pitchFamily="34" charset="0"/>
                          <a:ea typeface="+mn-ea"/>
                          <a:cs typeface="+mn-cs"/>
                        </a:rPr>
                        <a:t>Profit (TR-TC)</a:t>
                      </a:r>
                      <a:endParaRPr lang="en-ID" sz="800" b="0" kern="1200" dirty="0">
                        <a:solidFill>
                          <a:schemeClr val="bg1"/>
                        </a:solidFill>
                        <a:latin typeface="Raleway Medium" panose="020B0603030101060003" pitchFamily="34" charset="0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743631"/>
                  </a:ext>
                </a:extLst>
              </a:tr>
            </a:tbl>
          </a:graphicData>
        </a:graphic>
      </p:graphicFrame>
      <p:sp>
        <p:nvSpPr>
          <p:cNvPr id="176" name="Title 1">
            <a:extLst>
              <a:ext uri="{FF2B5EF4-FFF2-40B4-BE49-F238E27FC236}">
                <a16:creationId xmlns:a16="http://schemas.microsoft.com/office/drawing/2014/main" id="{74ADB341-1118-0744-827D-003B5A48F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524" y="478630"/>
            <a:ext cx="4571475" cy="382429"/>
          </a:xfrm>
        </p:spPr>
        <p:txBody>
          <a:bodyPr>
            <a:noAutofit/>
          </a:bodyPr>
          <a:lstStyle/>
          <a:p>
            <a:pPr algn="ctr"/>
            <a:r>
              <a:rPr lang="en-GB" sz="2400" b="1" dirty="0">
                <a:latin typeface="Raleway" pitchFamily="2" charset="77"/>
              </a:rPr>
              <a:t>The Profit Maximizing Rule</a:t>
            </a:r>
            <a:endParaRPr lang="en-ID" sz="2400" b="1" dirty="0">
              <a:latin typeface="Raleway" pitchFamily="2" charset="77"/>
            </a:endParaRPr>
          </a:p>
        </p:txBody>
      </p:sp>
      <p:grpSp>
        <p:nvGrpSpPr>
          <p:cNvPr id="10" name="Group 154">
            <a:extLst>
              <a:ext uri="{FF2B5EF4-FFF2-40B4-BE49-F238E27FC236}">
                <a16:creationId xmlns:a16="http://schemas.microsoft.com/office/drawing/2014/main" id="{A6143A78-0027-9841-9244-CFCBB497D7E8}"/>
              </a:ext>
            </a:extLst>
          </p:cNvPr>
          <p:cNvGrpSpPr>
            <a:grpSpLocks/>
          </p:cNvGrpSpPr>
          <p:nvPr/>
        </p:nvGrpSpPr>
        <p:grpSpPr bwMode="auto">
          <a:xfrm>
            <a:off x="3062480" y="2006454"/>
            <a:ext cx="4301298" cy="1420447"/>
            <a:chOff x="1111" y="2155"/>
            <a:chExt cx="3577" cy="991"/>
          </a:xfrm>
        </p:grpSpPr>
        <p:sp>
          <p:nvSpPr>
            <p:cNvPr id="10367" name="Freeform 156">
              <a:extLst>
                <a:ext uri="{FF2B5EF4-FFF2-40B4-BE49-F238E27FC236}">
                  <a16:creationId xmlns:a16="http://schemas.microsoft.com/office/drawing/2014/main" id="{CE56FD84-A8A3-C540-8C18-61D0B2E92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" y="2336"/>
              <a:ext cx="272" cy="448"/>
            </a:xfrm>
            <a:custGeom>
              <a:avLst/>
              <a:gdLst>
                <a:gd name="T0" fmla="*/ 0 w 272"/>
                <a:gd name="T1" fmla="*/ 16 h 448"/>
                <a:gd name="T2" fmla="*/ 192 w 272"/>
                <a:gd name="T3" fmla="*/ 16 h 448"/>
                <a:gd name="T4" fmla="*/ 240 w 272"/>
                <a:gd name="T5" fmla="*/ 112 h 448"/>
                <a:gd name="T6" fmla="*/ 0 w 272"/>
                <a:gd name="T7" fmla="*/ 256 h 448"/>
                <a:gd name="T8" fmla="*/ 240 w 272"/>
                <a:gd name="T9" fmla="*/ 448 h 44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2"/>
                <a:gd name="T16" fmla="*/ 0 h 448"/>
                <a:gd name="T17" fmla="*/ 272 w 272"/>
                <a:gd name="T18" fmla="*/ 448 h 44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2" h="448">
                  <a:moveTo>
                    <a:pt x="0" y="16"/>
                  </a:moveTo>
                  <a:cubicBezTo>
                    <a:pt x="76" y="8"/>
                    <a:pt x="152" y="0"/>
                    <a:pt x="192" y="16"/>
                  </a:cubicBezTo>
                  <a:cubicBezTo>
                    <a:pt x="232" y="32"/>
                    <a:pt x="272" y="72"/>
                    <a:pt x="240" y="112"/>
                  </a:cubicBezTo>
                  <a:cubicBezTo>
                    <a:pt x="208" y="152"/>
                    <a:pt x="0" y="200"/>
                    <a:pt x="0" y="256"/>
                  </a:cubicBezTo>
                  <a:cubicBezTo>
                    <a:pt x="0" y="312"/>
                    <a:pt x="120" y="380"/>
                    <a:pt x="240" y="448"/>
                  </a:cubicBezTo>
                </a:path>
              </a:pathLst>
            </a:custGeom>
            <a:noFill/>
            <a:ln w="38100">
              <a:solidFill>
                <a:schemeClr val="accent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0368" name="Freeform 157">
              <a:extLst>
                <a:ext uri="{FF2B5EF4-FFF2-40B4-BE49-F238E27FC236}">
                  <a16:creationId xmlns:a16="http://schemas.microsoft.com/office/drawing/2014/main" id="{BCF13BE8-09F3-C547-A3CB-A36FFC1F1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0" y="2336"/>
              <a:ext cx="1386" cy="685"/>
            </a:xfrm>
            <a:custGeom>
              <a:avLst/>
              <a:gdLst>
                <a:gd name="T0" fmla="*/ 0 w 816"/>
                <a:gd name="T1" fmla="*/ 584 h 584"/>
                <a:gd name="T2" fmla="*/ 1120927 w 816"/>
                <a:gd name="T3" fmla="*/ 536 h 584"/>
                <a:gd name="T4" fmla="*/ 965875 w 816"/>
                <a:gd name="T5" fmla="*/ 344 h 584"/>
                <a:gd name="T6" fmla="*/ 322860 w 816"/>
                <a:gd name="T7" fmla="*/ 104 h 584"/>
                <a:gd name="T8" fmla="*/ 1286520 w 816"/>
                <a:gd name="T9" fmla="*/ 8 h 584"/>
                <a:gd name="T10" fmla="*/ 2733754 w 816"/>
                <a:gd name="T11" fmla="*/ 56 h 58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16"/>
                <a:gd name="T19" fmla="*/ 0 h 584"/>
                <a:gd name="T20" fmla="*/ 816 w 816"/>
                <a:gd name="T21" fmla="*/ 584 h 58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16" h="584">
                  <a:moveTo>
                    <a:pt x="0" y="584"/>
                  </a:moveTo>
                  <a:cubicBezTo>
                    <a:pt x="144" y="580"/>
                    <a:pt x="288" y="576"/>
                    <a:pt x="336" y="536"/>
                  </a:cubicBezTo>
                  <a:cubicBezTo>
                    <a:pt x="384" y="496"/>
                    <a:pt x="328" y="416"/>
                    <a:pt x="288" y="344"/>
                  </a:cubicBezTo>
                  <a:cubicBezTo>
                    <a:pt x="248" y="272"/>
                    <a:pt x="80" y="160"/>
                    <a:pt x="96" y="104"/>
                  </a:cubicBezTo>
                  <a:cubicBezTo>
                    <a:pt x="112" y="48"/>
                    <a:pt x="264" y="16"/>
                    <a:pt x="384" y="8"/>
                  </a:cubicBezTo>
                  <a:cubicBezTo>
                    <a:pt x="504" y="0"/>
                    <a:pt x="660" y="28"/>
                    <a:pt x="816" y="56"/>
                  </a:cubicBezTo>
                </a:path>
              </a:pathLst>
            </a:custGeom>
            <a:noFill/>
            <a:ln w="38100">
              <a:solidFill>
                <a:schemeClr val="accent1"/>
              </a:solidFill>
              <a:round/>
              <a:headEnd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23677" name="Rectangle 158" descr="Newsprint">
              <a:extLst>
                <a:ext uri="{FF2B5EF4-FFF2-40B4-BE49-F238E27FC236}">
                  <a16:creationId xmlns:a16="http://schemas.microsoft.com/office/drawing/2014/main" id="{B65C4B01-3A05-684E-83A0-CC5FE3518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7" y="2155"/>
              <a:ext cx="1154" cy="35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 type="none" w="lg" len="lg"/>
            </a:ln>
          </p:spPr>
          <p:txBody>
            <a:bodyPr wrap="none" anchor="ctr"/>
            <a:lstStyle/>
            <a:p>
              <a:pPr algn="ctr">
                <a:lnSpc>
                  <a:spcPct val="80000"/>
                </a:lnSpc>
                <a:defRPr/>
              </a:pPr>
              <a:br>
                <a:rPr lang="en-US" sz="1500" dirty="0">
                  <a:solidFill>
                    <a:schemeClr val="bg2"/>
                  </a:solidFill>
                  <a:latin typeface="Raleway Medium" pitchFamily="2" charset="77"/>
                  <a:ea typeface="ＭＳ Ｐゴシック" charset="0"/>
                  <a:cs typeface="ＭＳ Ｐゴシック" charset="0"/>
                </a:rPr>
              </a:br>
              <a:r>
                <a:rPr lang="en-US" sz="2700" dirty="0">
                  <a:solidFill>
                    <a:schemeClr val="accent2"/>
                  </a:solidFill>
                  <a:latin typeface="Raleway Medium" pitchFamily="2" charset="77"/>
                  <a:ea typeface="ＭＳ Ｐゴシック" charset="0"/>
                  <a:cs typeface="ＭＳ Ｐゴシック" charset="0"/>
                </a:rPr>
                <a:t>MR</a:t>
              </a:r>
              <a:r>
                <a:rPr lang="en-US" sz="2700" dirty="0">
                  <a:solidFill>
                    <a:srgbClr val="FF0000"/>
                  </a:solidFill>
                  <a:latin typeface="Raleway Medium" pitchFamily="2" charset="77"/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2700" dirty="0">
                  <a:solidFill>
                    <a:schemeClr val="accent1"/>
                  </a:solidFill>
                  <a:latin typeface="Raleway Medium" pitchFamily="2" charset="77"/>
                  <a:ea typeface="ＭＳ Ｐゴシック" charset="0"/>
                  <a:cs typeface="ＭＳ Ｐゴシック" charset="0"/>
                </a:rPr>
                <a:t>=</a:t>
              </a:r>
              <a:r>
                <a:rPr lang="en-US" sz="2700" dirty="0">
                  <a:solidFill>
                    <a:srgbClr val="FF0000"/>
                  </a:solidFill>
                  <a:latin typeface="Raleway Medium" pitchFamily="2" charset="77"/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2700" dirty="0">
                  <a:solidFill>
                    <a:schemeClr val="accent6"/>
                  </a:solidFill>
                  <a:latin typeface="Raleway Medium" pitchFamily="2" charset="77"/>
                  <a:ea typeface="ＭＳ Ｐゴシック" charset="0"/>
                  <a:cs typeface="ＭＳ Ｐゴシック" charset="0"/>
                </a:rPr>
                <a:t>MC</a:t>
              </a:r>
            </a:p>
          </p:txBody>
        </p:sp>
        <p:sp>
          <p:nvSpPr>
            <p:cNvPr id="10366" name="AutoShape 155">
              <a:extLst>
                <a:ext uri="{FF2B5EF4-FFF2-40B4-BE49-F238E27FC236}">
                  <a16:creationId xmlns:a16="http://schemas.microsoft.com/office/drawing/2014/main" id="{435B00C0-5E6E-6540-ACBE-CD4E9E64A6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" y="3010"/>
              <a:ext cx="719" cy="136"/>
            </a:xfrm>
            <a:prstGeom prst="roundRect">
              <a:avLst>
                <a:gd name="adj" fmla="val 16667"/>
              </a:avLst>
            </a:prstGeom>
            <a:noFill/>
            <a:ln w="38100">
              <a:solidFill>
                <a:schemeClr val="accent1"/>
              </a:solidFill>
              <a:round/>
              <a:headEnd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latin typeface="Arial Narrow" panose="020B0604020202020204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90E576B-7120-284B-959F-FDAB5CA8A382}"/>
              </a:ext>
            </a:extLst>
          </p:cNvPr>
          <p:cNvSpPr txBox="1"/>
          <p:nvPr/>
        </p:nvSpPr>
        <p:spPr>
          <a:xfrm>
            <a:off x="2411842" y="765802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7.80</a:t>
            </a: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6567C831-F549-AE4E-9987-60174466980D}"/>
              </a:ext>
            </a:extLst>
          </p:cNvPr>
          <p:cNvSpPr txBox="1"/>
          <p:nvPr/>
        </p:nvSpPr>
        <p:spPr>
          <a:xfrm>
            <a:off x="2403546" y="1013724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6.95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55098FDC-05B0-7146-95F0-AAB045AD4F59}"/>
              </a:ext>
            </a:extLst>
          </p:cNvPr>
          <p:cNvSpPr txBox="1"/>
          <p:nvPr/>
        </p:nvSpPr>
        <p:spPr>
          <a:xfrm>
            <a:off x="2414763" y="1475412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4.50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E48FEF51-F817-5C46-9C9C-93D10D22F23B}"/>
              </a:ext>
            </a:extLst>
          </p:cNvPr>
          <p:cNvSpPr txBox="1"/>
          <p:nvPr/>
        </p:nvSpPr>
        <p:spPr>
          <a:xfrm>
            <a:off x="2414763" y="1734915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4.25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FA25CD9-28B9-AB4F-BF3C-B375F1839C79}"/>
              </a:ext>
            </a:extLst>
          </p:cNvPr>
          <p:cNvSpPr txBox="1"/>
          <p:nvPr/>
        </p:nvSpPr>
        <p:spPr>
          <a:xfrm>
            <a:off x="2414763" y="2473307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4.75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4B41ADE1-A5D6-2C4F-B53A-0B7C2EF3B092}"/>
              </a:ext>
            </a:extLst>
          </p:cNvPr>
          <p:cNvSpPr txBox="1"/>
          <p:nvPr/>
        </p:nvSpPr>
        <p:spPr>
          <a:xfrm>
            <a:off x="2401730" y="2717172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5.50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B33C83A2-DA9A-7A4C-AA93-2A422411E8DB}"/>
              </a:ext>
            </a:extLst>
          </p:cNvPr>
          <p:cNvSpPr txBox="1"/>
          <p:nvPr/>
        </p:nvSpPr>
        <p:spPr>
          <a:xfrm>
            <a:off x="2399592" y="2970356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6.50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78D23DB1-FFC9-984D-A11E-BE2B6785C769}"/>
              </a:ext>
            </a:extLst>
          </p:cNvPr>
          <p:cNvSpPr txBox="1"/>
          <p:nvPr/>
        </p:nvSpPr>
        <p:spPr>
          <a:xfrm>
            <a:off x="2410016" y="3203252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7.75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452BC8D5-AE98-4B4B-B073-08825C68AD06}"/>
              </a:ext>
            </a:extLst>
          </p:cNvPr>
          <p:cNvSpPr txBox="1"/>
          <p:nvPr/>
        </p:nvSpPr>
        <p:spPr>
          <a:xfrm>
            <a:off x="2405343" y="3455998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9.00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9F3DA095-0A24-4B49-8CC8-D4C50B368702}"/>
              </a:ext>
            </a:extLst>
          </p:cNvPr>
          <p:cNvSpPr txBox="1"/>
          <p:nvPr/>
        </p:nvSpPr>
        <p:spPr>
          <a:xfrm>
            <a:off x="2395819" y="3708326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10.25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0077532E-3246-1D42-B2F6-61A216493515}"/>
              </a:ext>
            </a:extLst>
          </p:cNvPr>
          <p:cNvSpPr txBox="1"/>
          <p:nvPr/>
        </p:nvSpPr>
        <p:spPr>
          <a:xfrm>
            <a:off x="2410016" y="3941222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11.25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19B53D59-9C91-C146-854C-8CCF0A83E582}"/>
              </a:ext>
            </a:extLst>
          </p:cNvPr>
          <p:cNvSpPr txBox="1"/>
          <p:nvPr/>
        </p:nvSpPr>
        <p:spPr>
          <a:xfrm>
            <a:off x="2395819" y="4187189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12.50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EF9BDAEE-9B3E-F948-B9F3-12313E6D27DF}"/>
              </a:ext>
            </a:extLst>
          </p:cNvPr>
          <p:cNvSpPr txBox="1"/>
          <p:nvPr/>
        </p:nvSpPr>
        <p:spPr>
          <a:xfrm>
            <a:off x="2398325" y="4426446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15.00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B84C70ED-A7F9-2D4A-A003-0CCDE5D07861}"/>
              </a:ext>
            </a:extLst>
          </p:cNvPr>
          <p:cNvSpPr txBox="1"/>
          <p:nvPr/>
        </p:nvSpPr>
        <p:spPr>
          <a:xfrm>
            <a:off x="2394753" y="4681576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20.00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AFDA9FA-9F31-624B-962D-ABC512D4BBFF}"/>
              </a:ext>
            </a:extLst>
          </p:cNvPr>
          <p:cNvSpPr txBox="1"/>
          <p:nvPr/>
        </p:nvSpPr>
        <p:spPr>
          <a:xfrm>
            <a:off x="2421030" y="2222666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4.25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53075D65-ACC7-904E-AA58-13CD16465184}"/>
              </a:ext>
            </a:extLst>
          </p:cNvPr>
          <p:cNvSpPr txBox="1"/>
          <p:nvPr/>
        </p:nvSpPr>
        <p:spPr>
          <a:xfrm>
            <a:off x="2403709" y="1980887"/>
            <a:ext cx="5617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aleway Medium" pitchFamily="2" charset="77"/>
              </a:rPr>
              <a:t>4.00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F5B29F-A1A1-435E-BF2E-266652CB328A}"/>
              </a:ext>
            </a:extLst>
          </p:cNvPr>
          <p:cNvSpPr txBox="1"/>
          <p:nvPr/>
        </p:nvSpPr>
        <p:spPr>
          <a:xfrm>
            <a:off x="3036263" y="513870"/>
            <a:ext cx="890806" cy="44281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4818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68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68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68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68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868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868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68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868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868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868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500"/>
                            </p:stCondLst>
                            <p:childTnLst>
                              <p:par>
                                <p:cTn id="76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500"/>
                            </p:stCondLst>
                            <p:childTnLst>
                              <p:par>
                                <p:cTn id="82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868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868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0"/>
                            </p:stCondLst>
                            <p:childTnLst>
                              <p:par>
                                <p:cTn id="93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868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868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4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868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868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3500"/>
                            </p:stCondLst>
                            <p:childTnLst>
                              <p:par>
                                <p:cTn id="11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868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868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4500"/>
                            </p:stCondLst>
                            <p:childTnLst>
                              <p:par>
                                <p:cTn id="1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26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868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868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7500"/>
                            </p:stCondLst>
                            <p:childTnLst>
                              <p:par>
                                <p:cTn id="137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868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868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8500"/>
                            </p:stCondLst>
                            <p:childTnLst>
                              <p:par>
                                <p:cTn id="1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9500"/>
                            </p:stCondLst>
                            <p:childTnLst>
                              <p:par>
                                <p:cTn id="148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868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868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05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21500"/>
                            </p:stCondLst>
                            <p:childTnLst>
                              <p:par>
                                <p:cTn id="15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2868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868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22500"/>
                            </p:stCondLst>
                            <p:childTnLst>
                              <p:par>
                                <p:cTn id="1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23500"/>
                            </p:stCondLst>
                            <p:childTnLst>
                              <p:par>
                                <p:cTn id="1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24500"/>
                            </p:stCondLst>
                            <p:childTnLst>
                              <p:par>
                                <p:cTn id="1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25500"/>
                            </p:stCondLst>
                            <p:childTnLst>
                              <p:par>
                                <p:cTn id="182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2868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2868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6000"/>
                            </p:stCondLst>
                            <p:childTnLst>
                              <p:par>
                                <p:cTn id="18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1000"/>
                                        <p:tgtEl>
                                          <p:spTgt spid="286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827" grpId="0" animBg="1" autoUpdateAnimBg="0"/>
      <p:bldP spid="286828" grpId="0" animBg="1" autoUpdateAnimBg="0"/>
      <p:bldP spid="286841" grpId="0" animBg="1" autoUpdateAnimBg="0"/>
      <p:bldP spid="286842" grpId="0" animBg="1" autoUpdateAnimBg="0"/>
      <p:bldP spid="286843" grpId="0" animBg="1" autoUpdateAnimBg="0"/>
      <p:bldP spid="286844" grpId="0" animBg="1" autoUpdateAnimBg="0"/>
      <p:bldP spid="286846" grpId="0" animBg="1" autoUpdateAnimBg="0"/>
      <p:bldP spid="286847" grpId="0" animBg="1" autoUpdateAnimBg="0"/>
      <p:bldP spid="286848" grpId="0" animBg="1" autoUpdateAnimBg="0"/>
      <p:bldP spid="286849" grpId="0" animBg="1" autoUpdateAnimBg="0"/>
      <p:bldP spid="286850" grpId="0" animBg="1" autoUpdateAnimBg="0"/>
      <p:bldP spid="286851" grpId="0" animBg="1" autoUpdateAnimBg="0"/>
      <p:bldP spid="286852" grpId="0" animBg="1" autoUpdateAnimBg="0"/>
      <p:bldP spid="286866" grpId="0" animBg="1" autoUpdateAnimBg="0"/>
      <p:bldP spid="5" grpId="0"/>
      <p:bldP spid="7" grpId="0"/>
      <p:bldP spid="11" grpId="0"/>
      <p:bldP spid="178" grpId="0"/>
      <p:bldP spid="179" grpId="0"/>
      <p:bldP spid="180" grpId="0"/>
      <p:bldP spid="181" grpId="0"/>
      <p:bldP spid="182" grpId="0"/>
      <p:bldP spid="183" grpId="0"/>
      <p:bldP spid="184" grpId="0"/>
      <p:bldP spid="185" grpId="0"/>
      <p:bldP spid="186" grpId="0"/>
      <p:bldP spid="187" grpId="0"/>
      <p:bldP spid="188" grpId="0"/>
      <p:bldP spid="189" grpId="0"/>
      <p:bldP spid="190" grpId="0"/>
      <p:bldP spid="191" grpId="1"/>
      <p:bldP spid="192" grpId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75" name="Text Box 3">
            <a:extLst>
              <a:ext uri="{FF2B5EF4-FFF2-40B4-BE49-F238E27FC236}">
                <a16:creationId xmlns:a16="http://schemas.microsoft.com/office/drawing/2014/main" id="{647FD131-CB3E-5B4F-9B65-EF3BE2A99A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3494" y="1934766"/>
            <a:ext cx="2365772" cy="96488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ct val="50000"/>
              </a:spcBef>
              <a:buFont typeface="Arial" panose="020B0604020202020204" pitchFamily="34" charset="0"/>
              <a:buNone/>
              <a:defRPr/>
            </a:pPr>
            <a:r>
              <a:rPr kumimoji="1" lang="en-US" altLang="en-US" sz="2100" dirty="0">
                <a:solidFill>
                  <a:srgbClr val="0C0E16"/>
                </a:solidFill>
              </a:rPr>
              <a:t>When output is </a:t>
            </a:r>
            <a:r>
              <a:rPr kumimoji="1" lang="en-US" altLang="en-US" sz="2100" dirty="0">
                <a:solidFill>
                  <a:srgbClr val="FF6600"/>
                </a:solidFill>
              </a:rPr>
              <a:t>q</a:t>
            </a:r>
            <a:r>
              <a:rPr kumimoji="1" lang="en-US" altLang="en-US" sz="2100" dirty="0">
                <a:solidFill>
                  <a:srgbClr val="0C0E16"/>
                </a:solidFill>
              </a:rPr>
              <a:t> this will maximize the firm’s profits.</a:t>
            </a:r>
          </a:p>
        </p:txBody>
      </p:sp>
      <p:sp>
        <p:nvSpPr>
          <p:cNvPr id="13315" name="Rectangle 5">
            <a:extLst>
              <a:ext uri="{FF2B5EF4-FFF2-40B4-BE49-F238E27FC236}">
                <a16:creationId xmlns:a16="http://schemas.microsoft.com/office/drawing/2014/main" id="{715FDD84-C74F-654D-A143-239B7487C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87" y="196453"/>
            <a:ext cx="6881813" cy="928688"/>
          </a:xfrm>
          <a:noFill/>
        </p:spPr>
        <p:txBody>
          <a:bodyPr vert="horz" lIns="69056" tIns="34529" rIns="69056" bIns="34529" rtlCol="0" anchor="ctr">
            <a:normAutofit fontScale="90000"/>
          </a:bodyPr>
          <a:lstStyle/>
          <a:p>
            <a:pPr algn="ctr" eaLnBrk="1" hangingPunct="1"/>
            <a:r>
              <a:rPr lang="en-US" altLang="en-US" b="1" dirty="0">
                <a:solidFill>
                  <a:srgbClr val="7030A0"/>
                </a:solidFill>
              </a:rPr>
              <a:t>TPS:</a:t>
            </a:r>
            <a:r>
              <a:rPr lang="en-US" altLang="en-US" dirty="0"/>
              <a:t> Profit Maximization when the Firm is a Price Taker</a:t>
            </a:r>
          </a:p>
        </p:txBody>
      </p:sp>
      <p:grpSp>
        <p:nvGrpSpPr>
          <p:cNvPr id="13317" name="Group 8">
            <a:extLst>
              <a:ext uri="{FF2B5EF4-FFF2-40B4-BE49-F238E27FC236}">
                <a16:creationId xmlns:a16="http://schemas.microsoft.com/office/drawing/2014/main" id="{C875FE4A-AC72-8D4B-A754-35B290786711}"/>
              </a:ext>
            </a:extLst>
          </p:cNvPr>
          <p:cNvGrpSpPr>
            <a:grpSpLocks/>
          </p:cNvGrpSpPr>
          <p:nvPr/>
        </p:nvGrpSpPr>
        <p:grpSpPr bwMode="auto">
          <a:xfrm>
            <a:off x="4614862" y="2512221"/>
            <a:ext cx="3743326" cy="415529"/>
            <a:chOff x="2875" y="1440"/>
            <a:chExt cx="3144" cy="349"/>
          </a:xfrm>
        </p:grpSpPr>
        <p:sp>
          <p:nvSpPr>
            <p:cNvPr id="13345" name="Line 9">
              <a:extLst>
                <a:ext uri="{FF2B5EF4-FFF2-40B4-BE49-F238E27FC236}">
                  <a16:creationId xmlns:a16="http://schemas.microsoft.com/office/drawing/2014/main" id="{EB063ADF-144A-9F45-840A-50FF4832928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75" y="1482"/>
              <a:ext cx="2844" cy="0"/>
            </a:xfrm>
            <a:prstGeom prst="line">
              <a:avLst/>
            </a:prstGeom>
            <a:noFill/>
            <a:ln w="38100">
              <a:solidFill>
                <a:schemeClr val="accent1">
                  <a:alpha val="5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25646" name="Text Box 10">
              <a:extLst>
                <a:ext uri="{FF2B5EF4-FFF2-40B4-BE49-F238E27FC236}">
                  <a16:creationId xmlns:a16="http://schemas.microsoft.com/office/drawing/2014/main" id="{ADC1E0E5-8B74-0A4E-B1AD-17C687061E4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85" y="1440"/>
              <a:ext cx="934" cy="3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9pPr>
            </a:lstStyle>
            <a:p>
              <a:pPr>
                <a:defRPr/>
              </a:pPr>
              <a:r>
                <a:rPr lang="en-US" sz="2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+mj-lt"/>
                </a:rPr>
                <a:t>d</a:t>
              </a:r>
              <a:r>
                <a:rPr lang="en-US" sz="15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+mj-lt"/>
                </a:rPr>
                <a:t> = MR</a:t>
              </a:r>
              <a:endPara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endParaRPr>
            </a:p>
          </p:txBody>
        </p:sp>
      </p:grpSp>
      <p:sp>
        <p:nvSpPr>
          <p:cNvPr id="25607" name="Text Box 11">
            <a:extLst>
              <a:ext uri="{FF2B5EF4-FFF2-40B4-BE49-F238E27FC236}">
                <a16:creationId xmlns:a16="http://schemas.microsoft.com/office/drawing/2014/main" id="{132680CA-EB0F-A244-AFBB-A2D1C6D3BA3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094560" y="1544241"/>
            <a:ext cx="683419" cy="281616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 algn="ctr">
              <a:lnSpc>
                <a:spcPct val="80000"/>
              </a:lnSpc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Price</a:t>
            </a:r>
          </a:p>
        </p:txBody>
      </p:sp>
      <p:sp>
        <p:nvSpPr>
          <p:cNvPr id="25608" name="Text Box 12">
            <a:extLst>
              <a:ext uri="{FF2B5EF4-FFF2-40B4-BE49-F238E27FC236}">
                <a16:creationId xmlns:a16="http://schemas.microsoft.com/office/drawing/2014/main" id="{731CD204-97F0-E04E-8D25-6AF334536CCA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7173516" y="4838700"/>
            <a:ext cx="898922" cy="30008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 algn="ctr"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Output</a:t>
            </a:r>
            <a:endParaRPr lang="en-US" sz="1050" dirty="0">
              <a:latin typeface="+mj-lt"/>
            </a:endParaRPr>
          </a:p>
        </p:txBody>
      </p:sp>
      <p:sp>
        <p:nvSpPr>
          <p:cNvPr id="25609" name="Text Box 13">
            <a:extLst>
              <a:ext uri="{FF2B5EF4-FFF2-40B4-BE49-F238E27FC236}">
                <a16:creationId xmlns:a16="http://schemas.microsoft.com/office/drawing/2014/main" id="{4A804A87-E9A6-CB4E-87B1-9889FDBC09F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371975" y="4800600"/>
            <a:ext cx="244079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0</a:t>
            </a:r>
          </a:p>
        </p:txBody>
      </p:sp>
      <p:sp>
        <p:nvSpPr>
          <p:cNvPr id="284686" name="Text Box 14">
            <a:extLst>
              <a:ext uri="{FF2B5EF4-FFF2-40B4-BE49-F238E27FC236}">
                <a16:creationId xmlns:a16="http://schemas.microsoft.com/office/drawing/2014/main" id="{4BC8DC58-0A11-3046-8198-9FD75B18C5F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105688" y="4819671"/>
            <a:ext cx="557050" cy="3231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b="1" dirty="0">
                <a:solidFill>
                  <a:srgbClr val="FF6600"/>
                </a:solidFill>
                <a:latin typeface="+mj-lt"/>
              </a:rPr>
              <a:t>15</a:t>
            </a:r>
          </a:p>
        </p:txBody>
      </p:sp>
      <p:sp>
        <p:nvSpPr>
          <p:cNvPr id="13322" name="Line 15">
            <a:extLst>
              <a:ext uri="{FF2B5EF4-FFF2-40B4-BE49-F238E27FC236}">
                <a16:creationId xmlns:a16="http://schemas.microsoft.com/office/drawing/2014/main" id="{47FE3CA6-1E56-7642-B7A1-A5C0D33264F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4594623" y="4860131"/>
            <a:ext cx="2626519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13323" name="Line 16">
            <a:extLst>
              <a:ext uri="{FF2B5EF4-FFF2-40B4-BE49-F238E27FC236}">
                <a16:creationId xmlns:a16="http://schemas.microsoft.com/office/drawing/2014/main" id="{9DE6FEC4-0C3E-464F-89B9-B14FD569F8B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4576763" y="1863329"/>
            <a:ext cx="0" cy="30289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grpSp>
        <p:nvGrpSpPr>
          <p:cNvPr id="13324" name="Group 17">
            <a:extLst>
              <a:ext uri="{FF2B5EF4-FFF2-40B4-BE49-F238E27FC236}">
                <a16:creationId xmlns:a16="http://schemas.microsoft.com/office/drawing/2014/main" id="{F5D85610-4D4D-6A47-9B9C-26E1FF361FF3}"/>
              </a:ext>
            </a:extLst>
          </p:cNvPr>
          <p:cNvGrpSpPr>
            <a:grpSpLocks/>
          </p:cNvGrpSpPr>
          <p:nvPr/>
        </p:nvGrpSpPr>
        <p:grpSpPr bwMode="auto">
          <a:xfrm>
            <a:off x="4614863" y="2046685"/>
            <a:ext cx="2925853" cy="962025"/>
            <a:chOff x="2960" y="1150"/>
            <a:chExt cx="2279" cy="826"/>
          </a:xfrm>
        </p:grpSpPr>
        <p:sp>
          <p:nvSpPr>
            <p:cNvPr id="25643" name="Text Box 18">
              <a:extLst>
                <a:ext uri="{FF2B5EF4-FFF2-40B4-BE49-F238E27FC236}">
                  <a16:creationId xmlns:a16="http://schemas.microsoft.com/office/drawing/2014/main" id="{67BAB0D9-9E0C-3947-9C1F-A8228981BB8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28" y="1150"/>
              <a:ext cx="411" cy="274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9pPr>
            </a:lstStyle>
            <a:p>
              <a:pPr algn="ctr">
                <a:lnSpc>
                  <a:spcPct val="80000"/>
                </a:lnSpc>
                <a:defRPr/>
              </a:pPr>
              <a:r>
                <a:rPr lang="en-US" sz="1800" dirty="0">
                  <a:solidFill>
                    <a:schemeClr val="accent1"/>
                  </a:solidFill>
                  <a:latin typeface="+mj-lt"/>
                </a:rPr>
                <a:t>ATC</a:t>
              </a:r>
            </a:p>
          </p:txBody>
        </p:sp>
        <p:sp>
          <p:nvSpPr>
            <p:cNvPr id="13344" name="Freeform 19">
              <a:extLst>
                <a:ext uri="{FF2B5EF4-FFF2-40B4-BE49-F238E27FC236}">
                  <a16:creationId xmlns:a16="http://schemas.microsoft.com/office/drawing/2014/main" id="{8C2C3F87-737C-194B-B1C2-542F923F31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0" y="1232"/>
              <a:ext cx="1880" cy="744"/>
            </a:xfrm>
            <a:custGeom>
              <a:avLst/>
              <a:gdLst>
                <a:gd name="T0" fmla="*/ 0 w 2016"/>
                <a:gd name="T1" fmla="*/ 144 h 744"/>
                <a:gd name="T2" fmla="*/ 7 w 2016"/>
                <a:gd name="T3" fmla="*/ 432 h 744"/>
                <a:gd name="T4" fmla="*/ 7 w 2016"/>
                <a:gd name="T5" fmla="*/ 672 h 744"/>
                <a:gd name="T6" fmla="*/ 7 w 2016"/>
                <a:gd name="T7" fmla="*/ 720 h 744"/>
                <a:gd name="T8" fmla="*/ 7 w 2016"/>
                <a:gd name="T9" fmla="*/ 528 h 744"/>
                <a:gd name="T10" fmla="*/ 7 w 2016"/>
                <a:gd name="T11" fmla="*/ 0 h 74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016"/>
                <a:gd name="T19" fmla="*/ 0 h 744"/>
                <a:gd name="T20" fmla="*/ 2016 w 2016"/>
                <a:gd name="T21" fmla="*/ 744 h 74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016" h="744">
                  <a:moveTo>
                    <a:pt x="0" y="144"/>
                  </a:moveTo>
                  <a:cubicBezTo>
                    <a:pt x="104" y="244"/>
                    <a:pt x="208" y="344"/>
                    <a:pt x="336" y="432"/>
                  </a:cubicBezTo>
                  <a:cubicBezTo>
                    <a:pt x="464" y="520"/>
                    <a:pt x="632" y="624"/>
                    <a:pt x="768" y="672"/>
                  </a:cubicBezTo>
                  <a:cubicBezTo>
                    <a:pt x="904" y="720"/>
                    <a:pt x="1024" y="744"/>
                    <a:pt x="1152" y="720"/>
                  </a:cubicBezTo>
                  <a:cubicBezTo>
                    <a:pt x="1280" y="696"/>
                    <a:pt x="1392" y="648"/>
                    <a:pt x="1536" y="528"/>
                  </a:cubicBezTo>
                  <a:cubicBezTo>
                    <a:pt x="1680" y="408"/>
                    <a:pt x="1936" y="88"/>
                    <a:pt x="2016" y="0"/>
                  </a:cubicBezTo>
                </a:path>
              </a:pathLst>
            </a:custGeom>
            <a:noFill/>
            <a:ln w="38100">
              <a:solidFill>
                <a:schemeClr val="accent1"/>
              </a:solidFill>
              <a:round/>
              <a:headEnd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</p:grpSp>
      <p:grpSp>
        <p:nvGrpSpPr>
          <p:cNvPr id="13325" name="Group 20">
            <a:extLst>
              <a:ext uri="{FF2B5EF4-FFF2-40B4-BE49-F238E27FC236}">
                <a16:creationId xmlns:a16="http://schemas.microsoft.com/office/drawing/2014/main" id="{90DCDD69-AAB4-EC46-80BE-14C10ED223A9}"/>
              </a:ext>
            </a:extLst>
          </p:cNvPr>
          <p:cNvGrpSpPr>
            <a:grpSpLocks/>
          </p:cNvGrpSpPr>
          <p:nvPr/>
        </p:nvGrpSpPr>
        <p:grpSpPr bwMode="auto">
          <a:xfrm>
            <a:off x="4719638" y="1328738"/>
            <a:ext cx="2426494" cy="1981200"/>
            <a:chOff x="2968" y="576"/>
            <a:chExt cx="2038" cy="1664"/>
          </a:xfrm>
        </p:grpSpPr>
        <p:sp>
          <p:nvSpPr>
            <p:cNvPr id="13341" name="Freeform 21">
              <a:extLst>
                <a:ext uri="{FF2B5EF4-FFF2-40B4-BE49-F238E27FC236}">
                  <a16:creationId xmlns:a16="http://schemas.microsoft.com/office/drawing/2014/main" id="{FB891241-7DFB-C149-BABA-846B9785E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8" y="576"/>
              <a:ext cx="1632" cy="1664"/>
            </a:xfrm>
            <a:custGeom>
              <a:avLst/>
              <a:gdLst>
                <a:gd name="T0" fmla="*/ 0 w 1632"/>
                <a:gd name="T1" fmla="*/ 1296 h 1664"/>
                <a:gd name="T2" fmla="*/ 144 w 1632"/>
                <a:gd name="T3" fmla="*/ 1488 h 1664"/>
                <a:gd name="T4" fmla="*/ 432 w 1632"/>
                <a:gd name="T5" fmla="*/ 1632 h 1664"/>
                <a:gd name="T6" fmla="*/ 720 w 1632"/>
                <a:gd name="T7" fmla="*/ 1632 h 1664"/>
                <a:gd name="T8" fmla="*/ 1008 w 1632"/>
                <a:gd name="T9" fmla="*/ 1440 h 1664"/>
                <a:gd name="T10" fmla="*/ 1296 w 1632"/>
                <a:gd name="T11" fmla="*/ 1008 h 1664"/>
                <a:gd name="T12" fmla="*/ 1632 w 1632"/>
                <a:gd name="T13" fmla="*/ 0 h 166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632"/>
                <a:gd name="T22" fmla="*/ 0 h 1664"/>
                <a:gd name="T23" fmla="*/ 1632 w 1632"/>
                <a:gd name="T24" fmla="*/ 1664 h 166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632" h="1664">
                  <a:moveTo>
                    <a:pt x="0" y="1296"/>
                  </a:moveTo>
                  <a:cubicBezTo>
                    <a:pt x="36" y="1364"/>
                    <a:pt x="72" y="1432"/>
                    <a:pt x="144" y="1488"/>
                  </a:cubicBezTo>
                  <a:cubicBezTo>
                    <a:pt x="216" y="1544"/>
                    <a:pt x="336" y="1608"/>
                    <a:pt x="432" y="1632"/>
                  </a:cubicBezTo>
                  <a:cubicBezTo>
                    <a:pt x="528" y="1656"/>
                    <a:pt x="624" y="1664"/>
                    <a:pt x="720" y="1632"/>
                  </a:cubicBezTo>
                  <a:cubicBezTo>
                    <a:pt x="816" y="1600"/>
                    <a:pt x="912" y="1544"/>
                    <a:pt x="1008" y="1440"/>
                  </a:cubicBezTo>
                  <a:cubicBezTo>
                    <a:pt x="1104" y="1336"/>
                    <a:pt x="1192" y="1248"/>
                    <a:pt x="1296" y="1008"/>
                  </a:cubicBezTo>
                  <a:cubicBezTo>
                    <a:pt x="1400" y="768"/>
                    <a:pt x="1516" y="384"/>
                    <a:pt x="1632" y="0"/>
                  </a:cubicBezTo>
                </a:path>
              </a:pathLst>
            </a:custGeom>
            <a:noFill/>
            <a:ln w="38100">
              <a:solidFill>
                <a:srgbClr val="FF9900"/>
              </a:solidFill>
              <a:round/>
              <a:headEnd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25642" name="Text Box 22">
              <a:extLst>
                <a:ext uri="{FF2B5EF4-FFF2-40B4-BE49-F238E27FC236}">
                  <a16:creationId xmlns:a16="http://schemas.microsoft.com/office/drawing/2014/main" id="{8D21B72D-232C-234F-8B87-70252DFD689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583" y="576"/>
              <a:ext cx="423" cy="26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9pPr>
            </a:lstStyle>
            <a:p>
              <a:pPr algn="ctr">
                <a:lnSpc>
                  <a:spcPct val="80000"/>
                </a:lnSpc>
                <a:defRPr/>
              </a:pPr>
              <a:r>
                <a:rPr lang="en-US" sz="1800" dirty="0">
                  <a:solidFill>
                    <a:srgbClr val="D85700"/>
                  </a:solidFill>
                  <a:latin typeface="+mj-lt"/>
                </a:rPr>
                <a:t>MC</a:t>
              </a:r>
              <a:endParaRPr lang="en-US" sz="1800" dirty="0">
                <a:solidFill>
                  <a:srgbClr val="295EC7"/>
                </a:solidFill>
                <a:latin typeface="+mj-lt"/>
              </a:endParaRPr>
            </a:p>
          </p:txBody>
        </p:sp>
      </p:grpSp>
      <p:sp>
        <p:nvSpPr>
          <p:cNvPr id="284695" name="Line 23">
            <a:extLst>
              <a:ext uri="{FF2B5EF4-FFF2-40B4-BE49-F238E27FC236}">
                <a16:creationId xmlns:a16="http://schemas.microsoft.com/office/drawing/2014/main" id="{5BBA518E-EA0E-1443-A385-7C005BB9F019}"/>
              </a:ext>
            </a:extLst>
          </p:cNvPr>
          <p:cNvSpPr>
            <a:spLocks noChangeShapeType="1"/>
          </p:cNvSpPr>
          <p:nvPr/>
        </p:nvSpPr>
        <p:spPr bwMode="auto">
          <a:xfrm>
            <a:off x="6249401" y="2609850"/>
            <a:ext cx="0" cy="2228850"/>
          </a:xfrm>
          <a:prstGeom prst="line">
            <a:avLst/>
          </a:prstGeom>
          <a:noFill/>
          <a:ln w="25400" cap="rnd">
            <a:solidFill>
              <a:schemeClr val="tx2">
                <a:lumMod val="20000"/>
                <a:lumOff val="80000"/>
              </a:schemeClr>
            </a:solidFill>
            <a:prstDash val="sysDash"/>
            <a:round/>
            <a:headEnd/>
            <a:tailEnd type="none" w="lg" len="lg"/>
          </a:ln>
        </p:spPr>
        <p:txBody>
          <a:bodyPr wrap="none" anchor="ctr"/>
          <a:lstStyle/>
          <a:p>
            <a:pPr eaLnBrk="1" hangingPunct="1">
              <a:defRPr/>
            </a:pPr>
            <a:endParaRPr lang="en-US" sz="1350">
              <a:latin typeface="Arial Narrow" panose="020B0606020202030204" pitchFamily="34" charset="0"/>
              <a:ea typeface="+mn-ea"/>
            </a:endParaRPr>
          </a:p>
        </p:txBody>
      </p:sp>
      <p:sp>
        <p:nvSpPr>
          <p:cNvPr id="13340" name="Line 27">
            <a:extLst>
              <a:ext uri="{FF2B5EF4-FFF2-40B4-BE49-F238E27FC236}">
                <a16:creationId xmlns:a16="http://schemas.microsoft.com/office/drawing/2014/main" id="{74F26AC5-A20F-0B48-A851-044C1826EEEF}"/>
              </a:ext>
            </a:extLst>
          </p:cNvPr>
          <p:cNvSpPr>
            <a:spLocks noChangeShapeType="1"/>
          </p:cNvSpPr>
          <p:nvPr/>
        </p:nvSpPr>
        <p:spPr bwMode="auto">
          <a:xfrm>
            <a:off x="5401866" y="2888456"/>
            <a:ext cx="457200" cy="4572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 type="none" w="lg" len="lg"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13329" name="Oval 31">
            <a:extLst>
              <a:ext uri="{FF2B5EF4-FFF2-40B4-BE49-F238E27FC236}">
                <a16:creationId xmlns:a16="http://schemas.microsoft.com/office/drawing/2014/main" id="{0E129332-6878-6F41-9577-E86E631703B4}"/>
              </a:ext>
            </a:extLst>
          </p:cNvPr>
          <p:cNvSpPr>
            <a:spLocks noChangeAspect="1" noChangeArrowheads="1"/>
          </p:cNvSpPr>
          <p:nvPr/>
        </p:nvSpPr>
        <p:spPr bwMode="auto">
          <a:xfrm flipH="1">
            <a:off x="6259116" y="2520554"/>
            <a:ext cx="44053" cy="44053"/>
          </a:xfrm>
          <a:prstGeom prst="ellipse">
            <a:avLst/>
          </a:prstGeom>
          <a:solidFill>
            <a:srgbClr val="FFFF00"/>
          </a:solidFill>
          <a:ln w="38100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grpSp>
        <p:nvGrpSpPr>
          <p:cNvPr id="13330" name="Group 32">
            <a:extLst>
              <a:ext uri="{FF2B5EF4-FFF2-40B4-BE49-F238E27FC236}">
                <a16:creationId xmlns:a16="http://schemas.microsoft.com/office/drawing/2014/main" id="{7B7B5864-4590-4743-B39D-DAECED21F32A}"/>
              </a:ext>
            </a:extLst>
          </p:cNvPr>
          <p:cNvGrpSpPr>
            <a:grpSpLocks/>
          </p:cNvGrpSpPr>
          <p:nvPr/>
        </p:nvGrpSpPr>
        <p:grpSpPr bwMode="auto">
          <a:xfrm>
            <a:off x="6243638" y="2792017"/>
            <a:ext cx="392906" cy="323486"/>
            <a:chOff x="4270" y="1700"/>
            <a:chExt cx="246" cy="263"/>
          </a:xfrm>
        </p:grpSpPr>
        <p:sp>
          <p:nvSpPr>
            <p:cNvPr id="25635" name="Text Box 33">
              <a:extLst>
                <a:ext uri="{FF2B5EF4-FFF2-40B4-BE49-F238E27FC236}">
                  <a16:creationId xmlns:a16="http://schemas.microsoft.com/office/drawing/2014/main" id="{1D61B593-DCB8-0F49-BB57-B1741A32ABB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05" y="1700"/>
              <a:ext cx="211" cy="263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 Narrow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  <a:defRPr/>
              </a:pPr>
              <a:r>
                <a:rPr lang="en-US" sz="1500" dirty="0">
                  <a:latin typeface="+mj-lt"/>
                </a:rPr>
                <a:t>A</a:t>
              </a:r>
            </a:p>
          </p:txBody>
        </p:sp>
        <p:sp>
          <p:nvSpPr>
            <p:cNvPr id="13336" name="Oval 34">
              <a:extLst>
                <a:ext uri="{FF2B5EF4-FFF2-40B4-BE49-F238E27FC236}">
                  <a16:creationId xmlns:a16="http://schemas.microsoft.com/office/drawing/2014/main" id="{D089316F-B573-E747-8B3A-1DEDAB493EF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4270" y="1792"/>
              <a:ext cx="31" cy="28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en-US" altLang="en-US" sz="1800">
                <a:latin typeface="Times New Roman" panose="02020603050405020304" pitchFamily="18" charset="0"/>
              </a:endParaRPr>
            </a:p>
          </p:txBody>
        </p:sp>
      </p:grpSp>
      <p:sp>
        <p:nvSpPr>
          <p:cNvPr id="25633" name="Text Box 36">
            <a:extLst>
              <a:ext uri="{FF2B5EF4-FFF2-40B4-BE49-F238E27FC236}">
                <a16:creationId xmlns:a16="http://schemas.microsoft.com/office/drawing/2014/main" id="{BB4039F1-D676-864C-BDEA-71DBD0BE073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31419" y="2727723"/>
            <a:ext cx="906066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ATC=7.27</a:t>
            </a:r>
          </a:p>
        </p:txBody>
      </p:sp>
      <p:sp>
        <p:nvSpPr>
          <p:cNvPr id="25631" name="Text Box 39">
            <a:extLst>
              <a:ext uri="{FF2B5EF4-FFF2-40B4-BE49-F238E27FC236}">
                <a16:creationId xmlns:a16="http://schemas.microsoft.com/office/drawing/2014/main" id="{0015F32A-7165-4240-9E78-0AA915EA419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54041" y="2418160"/>
            <a:ext cx="884634" cy="3231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P=8.00</a:t>
            </a:r>
          </a:p>
        </p:txBody>
      </p:sp>
      <p:sp>
        <p:nvSpPr>
          <p:cNvPr id="284713" name="Text Box 41">
            <a:extLst>
              <a:ext uri="{FF2B5EF4-FFF2-40B4-BE49-F238E27FC236}">
                <a16:creationId xmlns:a16="http://schemas.microsoft.com/office/drawing/2014/main" id="{78B4FD82-9A79-AC4C-91F7-62D2EC08C38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004590" y="2239062"/>
            <a:ext cx="333375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B</a:t>
            </a:r>
          </a:p>
        </p:txBody>
      </p:sp>
      <p:sp>
        <p:nvSpPr>
          <p:cNvPr id="284720" name="Text Box 48">
            <a:extLst>
              <a:ext uri="{FF2B5EF4-FFF2-40B4-BE49-F238E27FC236}">
                <a16:creationId xmlns:a16="http://schemas.microsoft.com/office/drawing/2014/main" id="{4361F565-2AA6-B646-BCC5-809C5EDD86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3494" y="3474244"/>
            <a:ext cx="2365772" cy="96488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100" dirty="0">
                <a:solidFill>
                  <a:srgbClr val="0C0E16"/>
                </a:solidFill>
                <a:latin typeface="+mj-lt"/>
              </a:rPr>
              <a:t>How much profit does the firm make?</a:t>
            </a:r>
          </a:p>
        </p:txBody>
      </p:sp>
      <p:sp>
        <p:nvSpPr>
          <p:cNvPr id="35" name="Text Box 41">
            <a:extLst>
              <a:ext uri="{FF2B5EF4-FFF2-40B4-BE49-F238E27FC236}">
                <a16:creationId xmlns:a16="http://schemas.microsoft.com/office/drawing/2014/main" id="{DD9BFBF2-15C8-45AA-965D-7BD74EB8924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269754" y="2986773"/>
            <a:ext cx="333375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C</a:t>
            </a:r>
          </a:p>
        </p:txBody>
      </p:sp>
      <p:sp>
        <p:nvSpPr>
          <p:cNvPr id="36" name="Line 23">
            <a:extLst>
              <a:ext uri="{FF2B5EF4-FFF2-40B4-BE49-F238E27FC236}">
                <a16:creationId xmlns:a16="http://schemas.microsoft.com/office/drawing/2014/main" id="{C41A4C2A-E0A7-4233-A813-BCA1EE894D66}"/>
              </a:ext>
            </a:extLst>
          </p:cNvPr>
          <p:cNvSpPr>
            <a:spLocks noChangeShapeType="1"/>
          </p:cNvSpPr>
          <p:nvPr/>
        </p:nvSpPr>
        <p:spPr bwMode="auto">
          <a:xfrm>
            <a:off x="5915215" y="2542032"/>
            <a:ext cx="7794" cy="2296260"/>
          </a:xfrm>
          <a:prstGeom prst="line">
            <a:avLst/>
          </a:prstGeom>
          <a:noFill/>
          <a:ln w="25400" cap="rnd">
            <a:solidFill>
              <a:schemeClr val="tx2">
                <a:lumMod val="20000"/>
                <a:lumOff val="80000"/>
              </a:schemeClr>
            </a:solidFill>
            <a:prstDash val="sysDash"/>
            <a:round/>
            <a:headEnd/>
            <a:tailEnd type="none" w="lg" len="lg"/>
          </a:ln>
        </p:spPr>
        <p:txBody>
          <a:bodyPr wrap="none" anchor="ctr"/>
          <a:lstStyle/>
          <a:p>
            <a:pPr eaLnBrk="1" hangingPunct="1">
              <a:defRPr/>
            </a:pPr>
            <a:endParaRPr lang="en-US" sz="1350">
              <a:latin typeface="Arial Narrow" panose="020B0606020202030204" pitchFamily="34" charset="0"/>
              <a:ea typeface="+mn-ea"/>
            </a:endParaRPr>
          </a:p>
        </p:txBody>
      </p:sp>
      <p:sp>
        <p:nvSpPr>
          <p:cNvPr id="37" name="Text Box 14">
            <a:extLst>
              <a:ext uri="{FF2B5EF4-FFF2-40B4-BE49-F238E27FC236}">
                <a16:creationId xmlns:a16="http://schemas.microsoft.com/office/drawing/2014/main" id="{62BA5EDC-8826-4B7B-BC98-3DE1CF4D0EC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787873" y="4819670"/>
            <a:ext cx="557050" cy="3231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b="1" dirty="0">
                <a:solidFill>
                  <a:srgbClr val="FF6600"/>
                </a:solidFill>
                <a:latin typeface="+mj-lt"/>
              </a:rPr>
              <a:t>12</a:t>
            </a:r>
          </a:p>
        </p:txBody>
      </p:sp>
      <p:sp>
        <p:nvSpPr>
          <p:cNvPr id="38" name="Text Box 14">
            <a:extLst>
              <a:ext uri="{FF2B5EF4-FFF2-40B4-BE49-F238E27FC236}">
                <a16:creationId xmlns:a16="http://schemas.microsoft.com/office/drawing/2014/main" id="{59B21F3D-A532-4BEE-A4E0-3FAB5535C15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261184" y="4816452"/>
            <a:ext cx="557050" cy="3231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b="1" dirty="0">
                <a:solidFill>
                  <a:srgbClr val="FF6600"/>
                </a:solidFill>
                <a:latin typeface="+mj-lt"/>
              </a:rPr>
              <a:t>8</a:t>
            </a:r>
          </a:p>
        </p:txBody>
      </p:sp>
      <p:sp>
        <p:nvSpPr>
          <p:cNvPr id="39" name="Line 23">
            <a:extLst>
              <a:ext uri="{FF2B5EF4-FFF2-40B4-BE49-F238E27FC236}">
                <a16:creationId xmlns:a16="http://schemas.microsoft.com/office/drawing/2014/main" id="{8EE5ED0D-D8E1-411B-83FD-9C5E2BB9430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05121" y="2559014"/>
            <a:ext cx="16983" cy="2279278"/>
          </a:xfrm>
          <a:prstGeom prst="line">
            <a:avLst/>
          </a:prstGeom>
          <a:noFill/>
          <a:ln w="25400" cap="rnd">
            <a:solidFill>
              <a:schemeClr val="tx2">
                <a:lumMod val="20000"/>
                <a:lumOff val="80000"/>
              </a:schemeClr>
            </a:solidFill>
            <a:prstDash val="sysDash"/>
            <a:round/>
            <a:headEnd/>
            <a:tailEnd type="none" w="lg" len="lg"/>
          </a:ln>
        </p:spPr>
        <p:txBody>
          <a:bodyPr wrap="none" anchor="ctr"/>
          <a:lstStyle/>
          <a:p>
            <a:pPr eaLnBrk="1" hangingPunct="1">
              <a:defRPr/>
            </a:pPr>
            <a:endParaRPr lang="en-US" sz="1350">
              <a:latin typeface="Arial Narrow" panose="020B0606020202030204" pitchFamily="34" charset="0"/>
              <a:ea typeface="+mn-ea"/>
            </a:endParaRPr>
          </a:p>
        </p:txBody>
      </p:sp>
      <p:sp>
        <p:nvSpPr>
          <p:cNvPr id="40" name="Line 23">
            <a:extLst>
              <a:ext uri="{FF2B5EF4-FFF2-40B4-BE49-F238E27FC236}">
                <a16:creationId xmlns:a16="http://schemas.microsoft.com/office/drawing/2014/main" id="{73B2AD99-9308-4B2A-AC7F-F3EC0D0E8A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494013" y="2874169"/>
            <a:ext cx="1761149" cy="30131"/>
          </a:xfrm>
          <a:prstGeom prst="line">
            <a:avLst/>
          </a:prstGeom>
          <a:noFill/>
          <a:ln w="25400" cap="rnd">
            <a:solidFill>
              <a:schemeClr val="tx2">
                <a:lumMod val="20000"/>
                <a:lumOff val="80000"/>
              </a:schemeClr>
            </a:solidFill>
            <a:prstDash val="sysDash"/>
            <a:round/>
            <a:headEnd/>
            <a:tailEnd type="none" w="lg" len="lg"/>
          </a:ln>
        </p:spPr>
        <p:txBody>
          <a:bodyPr wrap="none" anchor="ctr"/>
          <a:lstStyle/>
          <a:p>
            <a:pPr eaLnBrk="1" hangingPunct="1">
              <a:defRPr/>
            </a:pPr>
            <a:endParaRPr lang="en-US" sz="1350">
              <a:latin typeface="Arial Narrow" panose="020B0606020202030204" pitchFamily="34" charset="0"/>
              <a:ea typeface="+mn-ea"/>
            </a:endParaRPr>
          </a:p>
        </p:txBody>
      </p:sp>
      <p:sp>
        <p:nvSpPr>
          <p:cNvPr id="41" name="Line 23">
            <a:extLst>
              <a:ext uri="{FF2B5EF4-FFF2-40B4-BE49-F238E27FC236}">
                <a16:creationId xmlns:a16="http://schemas.microsoft.com/office/drawing/2014/main" id="{0518463E-E7C4-480E-8CDE-70A9A132C9A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08578" y="3309936"/>
            <a:ext cx="823244" cy="8335"/>
          </a:xfrm>
          <a:prstGeom prst="line">
            <a:avLst/>
          </a:prstGeom>
          <a:noFill/>
          <a:ln w="25400" cap="rnd">
            <a:solidFill>
              <a:schemeClr val="tx2">
                <a:lumMod val="20000"/>
                <a:lumOff val="80000"/>
              </a:schemeClr>
            </a:solidFill>
            <a:prstDash val="sysDash"/>
            <a:round/>
            <a:headEnd/>
            <a:tailEnd type="none" w="lg" len="lg"/>
          </a:ln>
        </p:spPr>
        <p:txBody>
          <a:bodyPr wrap="none" anchor="ctr"/>
          <a:lstStyle/>
          <a:p>
            <a:pPr eaLnBrk="1" hangingPunct="1">
              <a:defRPr/>
            </a:pPr>
            <a:endParaRPr lang="en-US" sz="1350">
              <a:latin typeface="Arial Narrow" panose="020B0606020202030204" pitchFamily="34" charset="0"/>
              <a:ea typeface="+mn-ea"/>
            </a:endParaRPr>
          </a:p>
        </p:txBody>
      </p:sp>
      <p:sp>
        <p:nvSpPr>
          <p:cNvPr id="42" name="Text Box 36">
            <a:extLst>
              <a:ext uri="{FF2B5EF4-FFF2-40B4-BE49-F238E27FC236}">
                <a16:creationId xmlns:a16="http://schemas.microsoft.com/office/drawing/2014/main" id="{F865CC8F-F8B5-48CE-A78E-AC6197E762B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728301" y="3109436"/>
            <a:ext cx="906066" cy="3231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500" dirty="0">
                <a:latin typeface="+mj-lt"/>
              </a:rPr>
              <a:t>MC=6.00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7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961F7EE-8BFE-1146-9C92-FE3F4CF3E14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70" r="391"/>
          <a:stretch/>
        </p:blipFill>
        <p:spPr>
          <a:xfrm>
            <a:off x="613769" y="457200"/>
            <a:ext cx="3808960" cy="42291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49B300-9C6C-BB4D-8200-7AEEA883E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3529" y="711689"/>
            <a:ext cx="2530868" cy="86049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846D308-2B7C-471B-8031-3B2BDE12615A}"/>
              </a:ext>
            </a:extLst>
          </p:cNvPr>
          <p:cNvGrpSpPr/>
          <p:nvPr/>
        </p:nvGrpSpPr>
        <p:grpSpPr>
          <a:xfrm>
            <a:off x="5208450" y="2209310"/>
            <a:ext cx="3052437" cy="553998"/>
            <a:chOff x="7136304" y="4329885"/>
            <a:chExt cx="4069915" cy="73866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99A21C-4F58-4CFA-81B0-D2FE82EBBFC2}"/>
                </a:ext>
              </a:extLst>
            </p:cNvPr>
            <p:cNvSpPr txBox="1"/>
            <p:nvPr/>
          </p:nvSpPr>
          <p:spPr>
            <a:xfrm>
              <a:off x="7136304" y="4406831"/>
              <a:ext cx="925896" cy="5539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100" b="0" i="0" u="none" strike="noStrike" kern="1200" cap="none" spc="3375" normalizeH="0" baseline="0" noProof="0" dirty="0">
                  <a:ln>
                    <a:noFill/>
                  </a:ln>
                  <a:solidFill>
                    <a:srgbClr val="DE414B"/>
                  </a:solidFill>
                  <a:effectLst/>
                  <a:uLnTx/>
                  <a:uFillTx/>
                  <a:latin typeface="la-solid-900" panose="02000503000000000000" pitchFamily="2" charset="0"/>
                  <a:ea typeface="MS PGothic" panose="020B0600070205080204" pitchFamily="34" charset="-128"/>
                  <a:cs typeface="+mn-cs"/>
                </a:rPr>
                <a:t>!</a:t>
              </a:r>
              <a:endParaRPr kumimoji="0" lang="id-ID" sz="2100" b="0" i="0" u="none" strike="noStrike" kern="1200" cap="none" spc="0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5EB0C66-BE77-4A41-AC67-2915B9249574}"/>
                </a:ext>
              </a:extLst>
            </p:cNvPr>
            <p:cNvSpPr txBox="1"/>
            <p:nvPr/>
          </p:nvSpPr>
          <p:spPr>
            <a:xfrm>
              <a:off x="7594136" y="4329885"/>
              <a:ext cx="3612083" cy="738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Launch the </a:t>
              </a:r>
              <a:r>
                <a:rPr kumimoji="0" lang="en-US" alt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Kahoot</a:t>
              </a: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! app or go to </a:t>
              </a:r>
              <a:r>
                <a:rPr kumimoji="0" lang="en-US" alt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Kahoot.it</a:t>
              </a: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 to play the challenge.</a:t>
              </a:r>
              <a:endParaRPr kumimoji="0" lang="id-ID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4F1294-8A61-405E-B976-EF9B6DE15627}"/>
              </a:ext>
            </a:extLst>
          </p:cNvPr>
          <p:cNvGrpSpPr/>
          <p:nvPr/>
        </p:nvGrpSpPr>
        <p:grpSpPr>
          <a:xfrm>
            <a:off x="5208450" y="2954492"/>
            <a:ext cx="3172510" cy="784830"/>
            <a:chOff x="7314668" y="3721727"/>
            <a:chExt cx="2881705" cy="104643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75B5712-6940-4001-8EBE-9E4FA5E9B8B0}"/>
                </a:ext>
              </a:extLst>
            </p:cNvPr>
            <p:cNvSpPr txBox="1"/>
            <p:nvPr/>
          </p:nvSpPr>
          <p:spPr>
            <a:xfrm>
              <a:off x="7314668" y="3952561"/>
              <a:ext cx="630769" cy="5539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100" b="0" i="0" u="none" strike="noStrike" kern="1200" cap="none" spc="3375" normalizeH="0" baseline="0" noProof="0" dirty="0">
                  <a:ln>
                    <a:noFill/>
                  </a:ln>
                  <a:solidFill>
                    <a:srgbClr val="DE414B"/>
                  </a:solidFill>
                  <a:effectLst/>
                  <a:uLnTx/>
                  <a:uFillTx/>
                  <a:latin typeface="la-solid-900" panose="02000503000000000000" pitchFamily="2" charset="0"/>
                  <a:ea typeface="MS PGothic" panose="020B0600070205080204" pitchFamily="34" charset="-128"/>
                  <a:cs typeface="+mn-cs"/>
                </a:rPr>
                <a:t>!</a:t>
              </a:r>
              <a:endParaRPr kumimoji="0" lang="id-ID" sz="2100" b="0" i="0" u="none" strike="noStrike" kern="1200" cap="none" spc="0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DC6DBFF-CE1D-4172-88D2-922EA8393FD6}"/>
                </a:ext>
              </a:extLst>
            </p:cNvPr>
            <p:cNvSpPr txBox="1"/>
            <p:nvPr/>
          </p:nvSpPr>
          <p:spPr>
            <a:xfrm>
              <a:off x="7630053" y="3721727"/>
              <a:ext cx="2566320" cy="1046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rPr>
                <a:t>For your </a:t>
              </a:r>
              <a:r>
                <a:rPr kumimoji="0" lang="en-US" alt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rPr>
                <a:t>Kahoot</a:t>
              </a: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rPr>
                <a:t>! nickname, use your EID. You must do this to earn participation points.</a:t>
              </a:r>
              <a:endParaRPr kumimoji="0" lang="id-ID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05F0A78-483D-5B4C-88C0-DB8FE98F3A09}"/>
              </a:ext>
            </a:extLst>
          </p:cNvPr>
          <p:cNvSpPr txBox="1"/>
          <p:nvPr/>
        </p:nvSpPr>
        <p:spPr>
          <a:xfrm>
            <a:off x="5204609" y="3958606"/>
            <a:ext cx="694422" cy="4154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100" b="0" i="0" u="none" strike="noStrike" kern="1200" cap="none" spc="3375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rPr>
              <a:t>!</a:t>
            </a:r>
            <a:endParaRPr kumimoji="0" lang="id-ID" sz="2100" b="0" i="0" u="none" strike="noStrike" kern="1200" cap="none" spc="0" normalizeH="0" baseline="0" noProof="0" dirty="0">
              <a:ln>
                <a:noFill/>
              </a:ln>
              <a:solidFill>
                <a:srgbClr val="DE414B"/>
              </a:solidFill>
              <a:effectLst/>
              <a:uLnTx/>
              <a:uFillTx/>
              <a:latin typeface="la-solid-900" panose="02000503000000000000" pitchFamily="2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4A960D-C5F6-2A40-A002-DC4D2D9EAB51}"/>
              </a:ext>
            </a:extLst>
          </p:cNvPr>
          <p:cNvSpPr txBox="1"/>
          <p:nvPr/>
        </p:nvSpPr>
        <p:spPr>
          <a:xfrm>
            <a:off x="5565447" y="3900898"/>
            <a:ext cx="29647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S PGothic" panose="020B0600070205080204" pitchFamily="34" charset="-128"/>
                <a:cs typeface="+mn-cs"/>
              </a:rPr>
              <a:t>Points are earned for correct answers, not speed.</a:t>
            </a:r>
            <a:endParaRPr kumimoji="0" lang="id-ID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5631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EFB7B4A0-03BE-A04A-9572-B2DAEA23A2C5}"/>
    </a:ext>
  </a:extLst>
</a:theme>
</file>

<file path=ppt/theme/theme10.xml><?xml version="1.0" encoding="utf-8"?>
<a:theme xmlns:a="http://schemas.openxmlformats.org/drawingml/2006/main" name="8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F57E819B-6B6A-834A-A0BC-326962030C7A}"/>
    </a:ext>
  </a:extLst>
</a:theme>
</file>

<file path=ppt/theme/theme11.xml><?xml version="1.0" encoding="utf-8"?>
<a:theme xmlns:a="http://schemas.openxmlformats.org/drawingml/2006/main" name="9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4807FC3D-426F-7F4E-99D2-4B4FD4CA01F1}"/>
    </a:ext>
  </a:extLst>
</a:theme>
</file>

<file path=ppt/theme/theme12.xml><?xml version="1.0" encoding="utf-8"?>
<a:theme xmlns:a="http://schemas.openxmlformats.org/drawingml/2006/main" name="10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95C17133-2755-5341-A81F-D6C5AEB8B1AD}"/>
    </a:ext>
  </a:extLst>
</a:theme>
</file>

<file path=ppt/theme/theme13.xml><?xml version="1.0" encoding="utf-8"?>
<a:theme xmlns:a="http://schemas.openxmlformats.org/drawingml/2006/main" name="11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66BEB3B0-C63B-674B-9236-3F26E8D1DB33}"/>
    </a:ext>
  </a:extLst>
</a:theme>
</file>

<file path=ppt/theme/theme14.xml><?xml version="1.0" encoding="utf-8"?>
<a:theme xmlns:a="http://schemas.openxmlformats.org/drawingml/2006/main" name="12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0C3F0F95-A86E-0744-B889-9040E2A46FED}"/>
    </a:ext>
  </a:extLst>
</a:theme>
</file>

<file path=ppt/theme/theme15.xml><?xml version="1.0" encoding="utf-8"?>
<a:theme xmlns:a="http://schemas.openxmlformats.org/drawingml/2006/main" name="13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b and 10a" id="{1C83C12D-4CC9-584F-A7F9-B74823D8092F}" vid="{21FFA4F8-B8A7-EA49-8B15-67453B02B54D}"/>
    </a:ext>
  </a:extLst>
</a:theme>
</file>

<file path=ppt/theme/theme16.xml><?xml version="1.0" encoding="utf-8"?>
<a:theme xmlns:a="http://schemas.openxmlformats.org/drawingml/2006/main" name="14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b and 10a" id="{1C83C12D-4CC9-584F-A7F9-B74823D8092F}" vid="{7AEE52F0-3AD0-A240-90F5-07CF821DE7E6}"/>
    </a:ext>
  </a:extLst>
</a:theme>
</file>

<file path=ppt/theme/theme17.xml><?xml version="1.0" encoding="utf-8"?>
<a:theme xmlns:a="http://schemas.openxmlformats.org/drawingml/2006/main" name="15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b and 10a" id="{1C83C12D-4CC9-584F-A7F9-B74823D8092F}" vid="{0ECCFA6C-ED03-5749-9957-FF6015674ADD}"/>
    </a:ext>
  </a:extLst>
</a:theme>
</file>

<file path=ppt/theme/theme1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1C79B219-2EB0-C34F-B245-78D8B2359FBD}"/>
    </a:ext>
  </a:extLst>
</a:theme>
</file>

<file path=ppt/theme/theme3.xml><?xml version="1.0" encoding="utf-8"?>
<a:theme xmlns:a="http://schemas.openxmlformats.org/drawingml/2006/main" name="2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947A162E-920E-274F-94DB-315C72FFC24B}"/>
    </a:ext>
  </a:extLst>
</a:theme>
</file>

<file path=ppt/theme/theme4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F738625D-54DB-C645-9AD6-D311154BDBAA}"/>
    </a:ext>
  </a:extLst>
</a:theme>
</file>

<file path=ppt/theme/theme5.xml><?xml version="1.0" encoding="utf-8"?>
<a:theme xmlns:a="http://schemas.openxmlformats.org/drawingml/2006/main" name="3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99A57EBF-F31D-434D-862C-517DDF33E7B0}"/>
    </a:ext>
  </a:extLst>
</a:theme>
</file>

<file path=ppt/theme/theme6.xml><?xml version="1.0" encoding="utf-8"?>
<a:theme xmlns:a="http://schemas.openxmlformats.org/drawingml/2006/main" name="4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9E9FEDD9-9928-E94E-9C59-0375125F7113}"/>
    </a:ext>
  </a:extLst>
</a:theme>
</file>

<file path=ppt/theme/theme7.xml><?xml version="1.0" encoding="utf-8"?>
<a:theme xmlns:a="http://schemas.openxmlformats.org/drawingml/2006/main" name="5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D674C990-CDFF-B24A-8E62-AE44173DAD8C}"/>
    </a:ext>
  </a:extLst>
</a:theme>
</file>

<file path=ppt/theme/theme8.xml><?xml version="1.0" encoding="utf-8"?>
<a:theme xmlns:a="http://schemas.openxmlformats.org/drawingml/2006/main" name="6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7076F042-6298-154B-9FC6-D0EAD225FB2C}"/>
    </a:ext>
  </a:extLst>
</a:theme>
</file>

<file path=ppt/theme/theme9.xml><?xml version="1.0" encoding="utf-8"?>
<a:theme xmlns:a="http://schemas.openxmlformats.org/drawingml/2006/main" name="7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a" id="{6766BCB5-8288-7947-96B1-F28DBBED15FD}" vid="{E34C75D7-F8E6-C541-8EAB-B0F4BCFE9F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304K Ch9a</Template>
  <TotalTime>4129</TotalTime>
  <Words>411</Words>
  <Application>Microsoft Macintosh PowerPoint</Application>
  <PresentationFormat>On-screen Show (16:9)</PresentationFormat>
  <Paragraphs>163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17</vt:i4>
      </vt:variant>
      <vt:variant>
        <vt:lpstr>Slide Titles</vt:lpstr>
      </vt:variant>
      <vt:variant>
        <vt:i4>9</vt:i4>
      </vt:variant>
    </vt:vector>
  </HeadingPairs>
  <TitlesOfParts>
    <vt:vector size="40" baseType="lpstr">
      <vt:lpstr>Arial</vt:lpstr>
      <vt:lpstr>Arial Narrow</vt:lpstr>
      <vt:lpstr>Asap</vt:lpstr>
      <vt:lpstr>Calibri</vt:lpstr>
      <vt:lpstr>Calibri Light</vt:lpstr>
      <vt:lpstr>la-solid-900</vt:lpstr>
      <vt:lpstr>Open Sans</vt:lpstr>
      <vt:lpstr>Open Sans Light</vt:lpstr>
      <vt:lpstr>Open Sans SemiBold</vt:lpstr>
      <vt:lpstr>Raleway</vt:lpstr>
      <vt:lpstr>Raleway ExtraBold</vt:lpstr>
      <vt:lpstr>Raleway Medium</vt:lpstr>
      <vt:lpstr>Raleway SemiBold</vt:lpstr>
      <vt:lpstr>Times New Roman</vt:lpstr>
      <vt:lpstr>Light Theme</vt:lpstr>
      <vt:lpstr>1_Light Theme</vt:lpstr>
      <vt:lpstr>2_Light Theme</vt:lpstr>
      <vt:lpstr>1_Custom Design</vt:lpstr>
      <vt:lpstr>3_Light Theme</vt:lpstr>
      <vt:lpstr>4_Light Theme</vt:lpstr>
      <vt:lpstr>5_Light Theme</vt:lpstr>
      <vt:lpstr>6_Light Theme</vt:lpstr>
      <vt:lpstr>7_Light Theme</vt:lpstr>
      <vt:lpstr>8_Light Theme</vt:lpstr>
      <vt:lpstr>9_Light Theme</vt:lpstr>
      <vt:lpstr>10_Light Theme</vt:lpstr>
      <vt:lpstr>11_Light Theme</vt:lpstr>
      <vt:lpstr>12_Light Theme</vt:lpstr>
      <vt:lpstr>13_Light Theme</vt:lpstr>
      <vt:lpstr>14_Light Theme</vt:lpstr>
      <vt:lpstr>15_Light Theme</vt:lpstr>
      <vt:lpstr>PowerPoint Presentation</vt:lpstr>
      <vt:lpstr>Firms in competitive markets have very little or no pricing power.</vt:lpstr>
      <vt:lpstr>PowerPoint Presentation</vt:lpstr>
      <vt:lpstr>PowerPoint Presentation</vt:lpstr>
      <vt:lpstr>PowerPoint Presentation</vt:lpstr>
      <vt:lpstr>PowerPoint Presentation</vt:lpstr>
      <vt:lpstr>The Profit Maximizing Rule</vt:lpstr>
      <vt:lpstr>TPS: Profit Maximization when the Firm is a Price Taker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Dirk Mateer</dc:creator>
  <cp:lastModifiedBy>Grooms, Katherine</cp:lastModifiedBy>
  <cp:revision>33</cp:revision>
  <dcterms:created xsi:type="dcterms:W3CDTF">2022-02-20T22:23:30Z</dcterms:created>
  <dcterms:modified xsi:type="dcterms:W3CDTF">2023-10-05T13:54:14Z</dcterms:modified>
</cp:coreProperties>
</file>